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28"/>
  </p:notesMasterIdLst>
  <p:sldIdLst>
    <p:sldId id="297" r:id="rId2"/>
    <p:sldId id="352" r:id="rId3"/>
    <p:sldId id="301" r:id="rId4"/>
    <p:sldId id="258" r:id="rId5"/>
    <p:sldId id="259" r:id="rId6"/>
    <p:sldId id="293" r:id="rId7"/>
    <p:sldId id="307" r:id="rId8"/>
    <p:sldId id="309" r:id="rId9"/>
    <p:sldId id="310" r:id="rId10"/>
    <p:sldId id="317" r:id="rId11"/>
    <p:sldId id="315" r:id="rId12"/>
    <p:sldId id="370" r:id="rId13"/>
    <p:sldId id="372" r:id="rId14"/>
    <p:sldId id="318" r:id="rId15"/>
    <p:sldId id="364" r:id="rId16"/>
    <p:sldId id="373" r:id="rId17"/>
    <p:sldId id="378" r:id="rId18"/>
    <p:sldId id="368" r:id="rId19"/>
    <p:sldId id="334" r:id="rId20"/>
    <p:sldId id="350" r:id="rId21"/>
    <p:sldId id="338" r:id="rId22"/>
    <p:sldId id="340" r:id="rId23"/>
    <p:sldId id="345" r:id="rId24"/>
    <p:sldId id="348" r:id="rId25"/>
    <p:sldId id="343" r:id="rId26"/>
    <p:sldId id="359" r:id="rId27"/>
  </p:sldIdLst>
  <p:sldSz cx="9144000" cy="6858000" type="screen4x3"/>
  <p:notesSz cx="6858000" cy="9144000"/>
  <p:custDataLst>
    <p:tags r:id="rId29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u="sng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u="sng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u="sng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u="sng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u="sng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u="sng" kern="1200">
        <a:solidFill>
          <a:schemeClr val="tx1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u="sng" kern="1200">
        <a:solidFill>
          <a:schemeClr val="tx1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u="sng" kern="1200">
        <a:solidFill>
          <a:schemeClr val="tx1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u="sng" kern="1200">
        <a:solidFill>
          <a:schemeClr val="tx1"/>
        </a:solidFill>
        <a:latin typeface="Times New Roman" pitchFamily="18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FFCCFF"/>
    <a:srgbClr val="33CC33"/>
    <a:srgbClr val="CCFF66"/>
    <a:srgbClr val="FF0000"/>
    <a:srgbClr val="996633"/>
    <a:srgbClr val="006600"/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60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u="none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u="none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276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76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u="none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276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u="none">
                <a:latin typeface="Arial" charset="0"/>
              </a:defRPr>
            </a:lvl1pPr>
          </a:lstStyle>
          <a:p>
            <a:fld id="{E826CCF0-5DF7-4926-957E-623B154A7B67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0578C4D-3C54-4E8F-AAAC-0F7442FB62E2}" type="slidenum">
              <a:rPr lang="en-US"/>
              <a:pPr/>
              <a:t>1</a:t>
            </a:fld>
            <a:endParaRPr lang="en-US"/>
          </a:p>
        </p:txBody>
      </p:sp>
      <p:sp>
        <p:nvSpPr>
          <p:cNvPr id="224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4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968177F-6A7A-47EA-835E-1DEAE8EAD3D7}" type="slidenum">
              <a:rPr lang="en-US"/>
              <a:pPr/>
              <a:t>10</a:t>
            </a:fld>
            <a:endParaRPr lang="en-US"/>
          </a:p>
        </p:txBody>
      </p:sp>
      <p:sp>
        <p:nvSpPr>
          <p:cNvPr id="116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3753D92-6A04-447A-ABA4-2502FF363552}" type="slidenum">
              <a:rPr lang="en-US"/>
              <a:pPr/>
              <a:t>11</a:t>
            </a:fld>
            <a:endParaRPr lang="en-US"/>
          </a:p>
        </p:txBody>
      </p:sp>
      <p:sp>
        <p:nvSpPr>
          <p:cNvPr id="111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F88B09D-0B0F-41B5-9DC7-83A569F81E0A}" type="slidenum">
              <a:rPr lang="en-US"/>
              <a:pPr/>
              <a:t>12</a:t>
            </a:fld>
            <a:endParaRPr lang="en-US"/>
          </a:p>
        </p:txBody>
      </p:sp>
      <p:sp>
        <p:nvSpPr>
          <p:cNvPr id="233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3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15CCD7B-5B7E-4C99-B65F-20A097616153}" type="slidenum">
              <a:rPr lang="en-US"/>
              <a:pPr/>
              <a:t>13</a:t>
            </a:fld>
            <a:endParaRPr lang="en-US"/>
          </a:p>
        </p:txBody>
      </p:sp>
      <p:sp>
        <p:nvSpPr>
          <p:cNvPr id="237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7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0F3FB4F-C446-400F-8466-DD78C6AD80BA}" type="slidenum">
              <a:rPr lang="en-US"/>
              <a:pPr/>
              <a:t>14</a:t>
            </a:fld>
            <a:endParaRPr lang="en-US"/>
          </a:p>
        </p:txBody>
      </p:sp>
      <p:sp>
        <p:nvSpPr>
          <p:cNvPr id="118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ABD7BD5-D7BA-4CDE-8379-26B8D000829E}" type="slidenum">
              <a:rPr lang="en-US"/>
              <a:pPr/>
              <a:t>15</a:t>
            </a:fld>
            <a:endParaRPr lang="en-US"/>
          </a:p>
        </p:txBody>
      </p:sp>
      <p:sp>
        <p:nvSpPr>
          <p:cNvPr id="214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4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2DA63EA-5515-4D2A-B1D9-215B8286DEB6}" type="slidenum">
              <a:rPr lang="en-US"/>
              <a:pPr/>
              <a:t>16</a:t>
            </a:fld>
            <a:endParaRPr lang="en-US"/>
          </a:p>
        </p:txBody>
      </p:sp>
      <p:sp>
        <p:nvSpPr>
          <p:cNvPr id="241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1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09337AE-D541-4108-B085-E4900C11C4C9}" type="slidenum">
              <a:rPr lang="en-US"/>
              <a:pPr/>
              <a:t>17</a:t>
            </a:fld>
            <a:endParaRPr lang="en-US"/>
          </a:p>
        </p:txBody>
      </p:sp>
      <p:sp>
        <p:nvSpPr>
          <p:cNvPr id="252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2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6737459-FE48-473F-8BFA-BE5A1DB946C6}" type="slidenum">
              <a:rPr lang="en-US"/>
              <a:pPr/>
              <a:t>18</a:t>
            </a:fld>
            <a:endParaRPr lang="en-US"/>
          </a:p>
        </p:txBody>
      </p:sp>
      <p:sp>
        <p:nvSpPr>
          <p:cNvPr id="227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7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50F1F9D-4E64-4F9B-8B6A-7081DC244149}" type="slidenum">
              <a:rPr lang="en-US"/>
              <a:pPr/>
              <a:t>19</a:t>
            </a:fld>
            <a:endParaRPr lang="en-US"/>
          </a:p>
        </p:txBody>
      </p:sp>
      <p:sp>
        <p:nvSpPr>
          <p:cNvPr id="150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0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2CA74DD-D8C4-4701-B9DD-971B40E30129}" type="slidenum">
              <a:rPr lang="en-US"/>
              <a:pPr/>
              <a:t>2</a:t>
            </a:fld>
            <a:endParaRPr lang="en-US"/>
          </a:p>
        </p:txBody>
      </p:sp>
      <p:sp>
        <p:nvSpPr>
          <p:cNvPr id="225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16E1784-7229-41E2-8BB1-ADAB4DA6B9DF}" type="slidenum">
              <a:rPr lang="en-US"/>
              <a:pPr/>
              <a:t>20</a:t>
            </a:fld>
            <a:endParaRPr lang="en-US"/>
          </a:p>
        </p:txBody>
      </p:sp>
      <p:sp>
        <p:nvSpPr>
          <p:cNvPr id="173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3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51E615F-B325-452B-8832-98FE644768DD}" type="slidenum">
              <a:rPr lang="en-US"/>
              <a:pPr/>
              <a:t>21</a:t>
            </a:fld>
            <a:endParaRPr lang="en-US"/>
          </a:p>
        </p:txBody>
      </p:sp>
      <p:sp>
        <p:nvSpPr>
          <p:cNvPr id="156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6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E4766BA-4B34-402B-9A7E-47563F1921F7}" type="slidenum">
              <a:rPr lang="en-US"/>
              <a:pPr/>
              <a:t>22</a:t>
            </a:fld>
            <a:endParaRPr lang="en-US"/>
          </a:p>
        </p:txBody>
      </p:sp>
      <p:sp>
        <p:nvSpPr>
          <p:cNvPr id="159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9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A31E088-72BE-4FC5-B685-303B44E8B1A3}" type="slidenum">
              <a:rPr lang="en-US"/>
              <a:pPr/>
              <a:t>23</a:t>
            </a:fld>
            <a:endParaRPr lang="en-US"/>
          </a:p>
        </p:txBody>
      </p:sp>
      <p:sp>
        <p:nvSpPr>
          <p:cNvPr id="228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8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814DF55-98C8-46EF-B8F8-DBE1BAC289D0}" type="slidenum">
              <a:rPr lang="en-US"/>
              <a:pPr/>
              <a:t>24</a:t>
            </a:fld>
            <a:endParaRPr lang="en-US"/>
          </a:p>
        </p:txBody>
      </p:sp>
      <p:sp>
        <p:nvSpPr>
          <p:cNvPr id="169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9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44B869B-D312-4971-969C-D6B4FC03DCCB}" type="slidenum">
              <a:rPr lang="en-US"/>
              <a:pPr/>
              <a:t>25</a:t>
            </a:fld>
            <a:endParaRPr lang="en-US"/>
          </a:p>
        </p:txBody>
      </p:sp>
      <p:sp>
        <p:nvSpPr>
          <p:cNvPr id="163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3BA95BD-44F0-4DD0-83C8-F86CB13C4929}" type="slidenum">
              <a:rPr lang="en-US"/>
              <a:pPr/>
              <a:t>26</a:t>
            </a:fld>
            <a:endParaRPr lang="en-US"/>
          </a:p>
        </p:txBody>
      </p:sp>
      <p:sp>
        <p:nvSpPr>
          <p:cNvPr id="203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3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C268BBF-736E-4B1E-9AA4-0C638FFA6032}" type="slidenum">
              <a:rPr lang="en-US"/>
              <a:pPr/>
              <a:t>3</a:t>
            </a:fld>
            <a:endParaRPr lang="en-US"/>
          </a:p>
        </p:txBody>
      </p:sp>
      <p:sp>
        <p:nvSpPr>
          <p:cNvPr id="226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6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3016056-6D2E-406C-8DC6-B0DA895784E0}" type="slidenum">
              <a:rPr lang="en-US"/>
              <a:pPr/>
              <a:t>4</a:t>
            </a:fld>
            <a:endParaRPr lang="en-US"/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B027C18-A7E4-477A-8CAF-29FD6815C8FD}" type="slidenum">
              <a:rPr lang="en-US"/>
              <a:pPr/>
              <a:t>5</a:t>
            </a:fld>
            <a:endParaRPr lang="en-US"/>
          </a:p>
        </p:txBody>
      </p:sp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AC53CF0-AF8C-4859-A9D9-F38C68E709FA}" type="slidenum">
              <a:rPr lang="en-US"/>
              <a:pPr/>
              <a:t>6</a:t>
            </a:fld>
            <a:endParaRPr lang="en-US"/>
          </a:p>
        </p:txBody>
      </p:sp>
      <p:sp>
        <p:nvSpPr>
          <p:cNvPr id="7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A51E2E3-EF8A-4CC3-99DE-37CCA93F97C3}" type="slidenum">
              <a:rPr lang="en-US"/>
              <a:pPr/>
              <a:t>7</a:t>
            </a:fld>
            <a:endParaRPr lang="en-US"/>
          </a:p>
        </p:txBody>
      </p:sp>
      <p:sp>
        <p:nvSpPr>
          <p:cNvPr id="9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A20CC97-2D01-4187-943A-31659EF29BFE}" type="slidenum">
              <a:rPr lang="en-US"/>
              <a:pPr/>
              <a:t>8</a:t>
            </a:fld>
            <a:endParaRPr lang="en-US"/>
          </a:p>
        </p:txBody>
      </p:sp>
      <p:sp>
        <p:nvSpPr>
          <p:cNvPr id="101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0B4DDA0-D731-460F-B088-7DD7E0713AA7}" type="slidenum">
              <a:rPr lang="en-US"/>
              <a:pPr/>
              <a:t>9</a:t>
            </a:fld>
            <a:endParaRPr lang="en-US"/>
          </a:p>
        </p:txBody>
      </p:sp>
      <p:sp>
        <p:nvSpPr>
          <p:cNvPr id="103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C64299-6A8D-4945-912E-9E2A4C0BA20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52E720-BA26-4EB8-96F4-AB3459FDF2B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4C3144-AF66-4F8E-A530-5A3DD5C97A9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E1524E4A-2DBA-45A7-A70B-1EC9D058DA4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36899B-4811-4003-9F2A-78219A86180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B33CB8-735D-4B7D-B18C-B6DB158EA27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6E8D26-3FCD-4A99-976C-574CE2DAEE7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76678C-F39D-4298-880A-68D4836188C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33AF27-30B1-49B4-B944-A605685703E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C69B8B-988F-482D-842C-870E01527E3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A88DCD-0B61-4A9E-8855-E8CA1341897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6A386D-087A-4931-AAB1-F3AAEBA8033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812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812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u="none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812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u="none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812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u="none">
                <a:latin typeface="+mn-lt"/>
              </a:defRPr>
            </a:lvl1pPr>
          </a:lstStyle>
          <a:p>
            <a:fld id="{738159EA-25CF-4EEB-9296-DE3DE7683AB6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Relationship Id="rId9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google.com.vn/imgres?imgurl=http://admin.vitinfo.com.vn/Anh/AnhNoiDung/2008/11/11/56104_ngolut.vnn.jpg&amp;imgrefurl=http://vitinfo.com.vn/Muctin/Kinhte/Chinhsach/LA50966/default.htm&amp;usg=__Bga5rLNYZvOHKr5HYuW1fs6J2F8=&amp;h=300&amp;w=400&amp;sz=33&amp;hl=vi&amp;start=33&amp;um=1&amp;tbnid=JQ8477oMuNoeNM:&amp;tbnh=93&amp;tbnw=124&amp;prev=/images?q=c%C3%A2y+b%E1%BB%8B+ng%E1%BA%ADp&amp;ndsp=20&amp;hl=vi&amp;sa=N&amp;start=20&amp;um=1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hyperlink" Target="http://images.google.com.vn/imgres?imgurl=http://baogialai.com.vn/dataimages/200909/original/images255873_DSC00680.jpg&amp;imgrefurl=http://www.baogialai.vn/channel/722/2009/09/1904961/&amp;usg=__kMK8rT62ZAnfHgAfjXRcCgJ9HWI=&amp;h=300&amp;w=450&amp;sz=37&amp;hl=vi&amp;start=31&amp;um=1&amp;tbnid=sqGJmOG_MlTp0M:&amp;tbnh=85&amp;tbnw=127&amp;prev=/images?q=l%C3%BAa+b%E1%BB%8B+ng%E1%BA%ADp&amp;ndsp=20&amp;hl=vi&amp;sa=N&amp;start=20&amp;um=1" TargetMode="External"/><Relationship Id="rId4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jpeg"/><Relationship Id="rId11" Type="http://schemas.openxmlformats.org/officeDocument/2006/relationships/image" Target="../media/image9.jpeg"/><Relationship Id="rId5" Type="http://schemas.openxmlformats.org/officeDocument/2006/relationships/image" Target="../media/image4.jpeg"/><Relationship Id="rId10" Type="http://schemas.openxmlformats.org/officeDocument/2006/relationships/image" Target="../media/image8.jpeg"/><Relationship Id="rId4" Type="http://schemas.openxmlformats.org/officeDocument/2006/relationships/image" Target="../media/image3.jpeg"/><Relationship Id="rId9" Type="http://schemas.openxmlformats.org/officeDocument/2006/relationships/hyperlink" Target="http://images.google.com.vn/imgres?imgurl=http://www.antd.vn/Tianyon/ImageView.aspx?ThumbnailID=59001&amp;imgrefurl=http://www.antd.vn/Tianyon/Index.aspx?ArticleID=54473&amp;ChannelID=5&amp;usg=__UPiZRL4iHlplFS5-y4KXG0dSyhE=&amp;h=400&amp;w=400&amp;sz=41&amp;hl=vi&amp;start=47&amp;um=1&amp;tbnid=Yhzn9yzoRXjteM:&amp;tbnh=124&amp;tbnw=124&amp;prev=/images?q=t%E1%BB%89a+c%C3%A2y+s%C3%A2u&amp;ndsp=20&amp;hl=vi&amp;sa=N&amp;start=40&amp;um=1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google.com.vn/imgres?imgurl=http://static.flickr.com/125/318518545_cfc53e1775_o.jpg&amp;imgrefurl=http://forum.ctu.edu.vn/viewtopic.php?t=6998&amp;sid=9c9bf195b0eb6711d9f075a088d40792&amp;usg=__sj9Dk5WLsyorl_lQRCUKEYWfdmk=&amp;h=480&amp;w=640&amp;sz=126&amp;hl=vi&amp;start=48&amp;um=1&amp;tbnid=cC19Q7_i7RRemM:&amp;tbnh=103&amp;tbnw=137&amp;prev=/images?q=c%C3%A2y+%C4%83n+tr%C3%A1i+ra+hoa&amp;ndsp=20&amp;hl=vi&amp;sa=N&amp;start=40&amp;um=1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jpeg"/><Relationship Id="rId5" Type="http://schemas.openxmlformats.org/officeDocument/2006/relationships/hyperlink" Target="http://images.google.com.vn/imgres?imgurl=http://i8.photobucket.com/albums/a25/mythach/lua.jpg&amp;imgrefurl=http://www.hoasontrang.us/phorum/showthread.php?p=98227&amp;usg=__lV8k5miOdldJBQys0qwfwzjXzCI=&amp;h=480&amp;w=640&amp;sz=66&amp;hl=vi&amp;start=58&amp;um=1&amp;tbnid=ujaACfB3ibdC_M:&amp;tbnh=103&amp;tbnw=137&amp;prev=/images?q=c%C3%A2y+l%C3%BAa+tr%E1%BB%95+b%C3%B4ng&amp;ndsp=20&amp;hl=vi&amp;sa=N&amp;start=40&amp;um=1" TargetMode="External"/><Relationship Id="rId4" Type="http://schemas.openxmlformats.org/officeDocument/2006/relationships/image" Target="../media/image41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7" name="Picture 3">
            <a:hlinkClick r:id="" action="ppaction://media"/>
          </p:cNvPr>
          <p:cNvPicPr>
            <a:picLocks noRot="1" noChangeAspect="1" noChangeArrowheads="1"/>
          </p:cNvPicPr>
          <p:nvPr>
            <a:audioCd>
              <a:st track="3"/>
              <a:end track="3" time="298"/>
            </a:audioCd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8534400" y="6553200"/>
            <a:ext cx="304800" cy="304800"/>
          </a:xfrm>
          <a:prstGeom prst="rect">
            <a:avLst/>
          </a:prstGeom>
          <a:noFill/>
        </p:spPr>
      </p:pic>
      <p:sp>
        <p:nvSpPr>
          <p:cNvPr id="82948" name="WordArt 4"/>
          <p:cNvSpPr>
            <a:spLocks noChangeArrowheads="1" noChangeShapeType="1" noTextEdit="1"/>
          </p:cNvSpPr>
          <p:nvPr/>
        </p:nvSpPr>
        <p:spPr bwMode="auto">
          <a:xfrm>
            <a:off x="304800" y="685800"/>
            <a:ext cx="8534400" cy="3429000"/>
          </a:xfrm>
          <a:prstGeom prst="rect">
            <a:avLst/>
          </a:prstGeom>
        </p:spPr>
        <p:txBody>
          <a:bodyPr wrap="none" fromWordArt="1">
            <a:prstTxWarp prst="textInflateTop">
              <a:avLst>
                <a:gd name="adj" fmla="val 31917"/>
              </a:avLst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600" b="1" u="none" kern="1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u="none" kern="10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/>
                <a:cs typeface="Times New Roman"/>
              </a:rPr>
              <a:t>Bài</a:t>
            </a:r>
            <a:r>
              <a:rPr lang="en-US" sz="3600" b="1" u="none" kern="1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/>
                <a:cs typeface="Times New Roman"/>
              </a:rPr>
              <a:t> 19: CÁC </a:t>
            </a:r>
            <a:r>
              <a:rPr lang="en-US" sz="3600" b="1" u="none" kern="1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/>
                <a:cs typeface="Times New Roman"/>
              </a:rPr>
              <a:t>BIỆN PHÁP CHĂM SÓC CÂY TRỒNG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29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29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9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2947"/>
                </p:tgtEl>
              </p:cMediaNode>
            </p:audio>
          </p:childTnLst>
        </p:cTn>
      </p:par>
    </p:tnLst>
    <p:bldLst>
      <p:bldP spid="8294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5" name="Text Box 3"/>
          <p:cNvSpPr txBox="1">
            <a:spLocks noChangeArrowheads="1"/>
          </p:cNvSpPr>
          <p:nvPr/>
        </p:nvSpPr>
        <p:spPr bwMode="auto">
          <a:xfrm>
            <a:off x="0" y="12192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u="none">
                <a:solidFill>
                  <a:srgbClr val="0000FF"/>
                </a:solidFill>
                <a:latin typeface="Arial" charset="0"/>
              </a:rPr>
              <a:t>I . TỈA, DẶM CÂY</a:t>
            </a:r>
          </a:p>
        </p:txBody>
      </p:sp>
      <p:sp>
        <p:nvSpPr>
          <p:cNvPr id="115716" name="Line 4"/>
          <p:cNvSpPr>
            <a:spLocks noChangeShapeType="1"/>
          </p:cNvSpPr>
          <p:nvPr/>
        </p:nvSpPr>
        <p:spPr bwMode="auto">
          <a:xfrm>
            <a:off x="0" y="1066800"/>
            <a:ext cx="3733800" cy="0"/>
          </a:xfrm>
          <a:prstGeom prst="line">
            <a:avLst/>
          </a:prstGeom>
          <a:noFill/>
          <a:ln w="76200" cmpd="tri">
            <a:solidFill>
              <a:srgbClr val="33CC33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5717" name="Line 5"/>
          <p:cNvSpPr>
            <a:spLocks noChangeShapeType="1"/>
          </p:cNvSpPr>
          <p:nvPr/>
        </p:nvSpPr>
        <p:spPr bwMode="auto">
          <a:xfrm>
            <a:off x="4648200" y="0"/>
            <a:ext cx="76200" cy="6858000"/>
          </a:xfrm>
          <a:prstGeom prst="line">
            <a:avLst/>
          </a:prstGeom>
          <a:noFill/>
          <a:ln w="38100" cmpd="dbl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5718" name="Text Box 6"/>
          <p:cNvSpPr txBox="1">
            <a:spLocks noChangeArrowheads="1"/>
          </p:cNvSpPr>
          <p:nvPr/>
        </p:nvSpPr>
        <p:spPr bwMode="auto">
          <a:xfrm>
            <a:off x="0" y="1752600"/>
            <a:ext cx="381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u="none">
                <a:solidFill>
                  <a:srgbClr val="0000FF"/>
                </a:solidFill>
                <a:latin typeface="Arial" charset="0"/>
              </a:rPr>
              <a:t>II. LÀM CỎ, VUN XỚI</a:t>
            </a:r>
          </a:p>
        </p:txBody>
      </p:sp>
      <p:sp>
        <p:nvSpPr>
          <p:cNvPr id="115719" name="Text Box 7"/>
          <p:cNvSpPr txBox="1">
            <a:spLocks noChangeArrowheads="1"/>
          </p:cNvSpPr>
          <p:nvPr/>
        </p:nvSpPr>
        <p:spPr bwMode="auto">
          <a:xfrm>
            <a:off x="4800600" y="304800"/>
            <a:ext cx="38100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u="none">
                <a:solidFill>
                  <a:srgbClr val="0000FF"/>
                </a:solidFill>
              </a:rPr>
              <a:t>Cần lưu ý gì khi làm cỏ và vun xới?</a:t>
            </a:r>
          </a:p>
        </p:txBody>
      </p:sp>
      <p:sp>
        <p:nvSpPr>
          <p:cNvPr id="115725" name="Rectangle 13"/>
          <p:cNvSpPr>
            <a:spLocks noChangeArrowheads="1"/>
          </p:cNvSpPr>
          <p:nvPr/>
        </p:nvSpPr>
        <p:spPr bwMode="auto">
          <a:xfrm>
            <a:off x="4572000" y="1295400"/>
            <a:ext cx="45720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800" b="1" u="none">
                <a:latin typeface="VNI-Times" pitchFamily="2" charset="0"/>
              </a:rPr>
              <a:t>* Nhöõng ñieàu caàn löu yù khi laøm coû, vun xôùi cho caây troàng:</a:t>
            </a:r>
          </a:p>
          <a:p>
            <a:pPr marL="342900" indent="-342900">
              <a:spcBef>
                <a:spcPct val="20000"/>
              </a:spcBef>
            </a:pPr>
            <a:r>
              <a:rPr lang="en-US" sz="2800" b="1" u="none">
                <a:latin typeface="VNI-Times" pitchFamily="2" charset="0"/>
              </a:rPr>
              <a:t>	- Laøm coû, vun xôùi phaûi kòp thôøi.</a:t>
            </a:r>
          </a:p>
          <a:p>
            <a:pPr marL="342900" indent="-342900">
              <a:spcBef>
                <a:spcPct val="20000"/>
              </a:spcBef>
            </a:pPr>
            <a:r>
              <a:rPr lang="en-US" sz="2800" b="1" u="none">
                <a:latin typeface="VNI-Times" pitchFamily="2" charset="0"/>
              </a:rPr>
              <a:t>	- Khoâng laøm toån thöông cho caây vaø boä reã.</a:t>
            </a:r>
          </a:p>
          <a:p>
            <a:pPr marL="342900" indent="-342900">
              <a:spcBef>
                <a:spcPct val="20000"/>
              </a:spcBef>
            </a:pPr>
            <a:r>
              <a:rPr lang="en-US" sz="2800" b="1" u="none">
                <a:latin typeface="VNI-Times" pitchFamily="2" charset="0"/>
              </a:rPr>
              <a:t>	- Caàn keát hôïp caùc bieän phaùp boùn phaân, baám ngoïn, tæa caønh, tröø saâu beänh.</a:t>
            </a:r>
          </a:p>
        </p:txBody>
      </p:sp>
      <p:sp>
        <p:nvSpPr>
          <p:cNvPr id="115726" name="Rectangle 14"/>
          <p:cNvSpPr>
            <a:spLocks noChangeArrowheads="1"/>
          </p:cNvSpPr>
          <p:nvPr/>
        </p:nvSpPr>
        <p:spPr bwMode="auto">
          <a:xfrm>
            <a:off x="0" y="0"/>
            <a:ext cx="47244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 b="1" u="none">
                <a:solidFill>
                  <a:srgbClr val="FF0000"/>
                </a:solidFill>
              </a:rPr>
              <a:t>BÀI 19:CÁC BIỆN PHÁP CHĂM SÓCCÂYTRỒNG</a:t>
            </a:r>
          </a:p>
        </p:txBody>
      </p:sp>
      <p:sp>
        <p:nvSpPr>
          <p:cNvPr id="115727" name="Text Box 15"/>
          <p:cNvSpPr txBox="1">
            <a:spLocks noChangeArrowheads="1"/>
          </p:cNvSpPr>
          <p:nvPr/>
        </p:nvSpPr>
        <p:spPr bwMode="auto">
          <a:xfrm>
            <a:off x="0" y="2211388"/>
            <a:ext cx="4800600" cy="1370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u="none"/>
              <a:t>-Diệt hết cỏ mọc xen cây trồng</a:t>
            </a:r>
          </a:p>
          <a:p>
            <a:pPr>
              <a:spcBef>
                <a:spcPct val="50000"/>
              </a:spcBef>
            </a:pPr>
            <a:r>
              <a:rPr lang="en-US" sz="2400" u="none">
                <a:sym typeface="Webdings" pitchFamily="18" charset="2"/>
              </a:rPr>
              <a:t>Loại bỏ cây dại và tranh chất dinh dưỡng và ánh sáng của cây trồng.</a:t>
            </a:r>
          </a:p>
        </p:txBody>
      </p:sp>
      <p:sp>
        <p:nvSpPr>
          <p:cNvPr id="115728" name="Text Box 16"/>
          <p:cNvSpPr txBox="1">
            <a:spLocks noChangeArrowheads="1"/>
          </p:cNvSpPr>
          <p:nvPr/>
        </p:nvSpPr>
        <p:spPr bwMode="auto">
          <a:xfrm>
            <a:off x="0" y="3843338"/>
            <a:ext cx="4724400" cy="210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u="none"/>
              <a:t>-Thêm đất màu vào gốc cây, làm đất tăng thêm độ thoáng.</a:t>
            </a:r>
          </a:p>
          <a:p>
            <a:pPr>
              <a:spcBef>
                <a:spcPct val="50000"/>
              </a:spcBef>
            </a:pPr>
            <a:r>
              <a:rPr lang="en-US" sz="2400" u="none">
                <a:sym typeface="Webdings" pitchFamily="18" charset="2"/>
              </a:rPr>
              <a:t>Giữ cây đứng vững, cung cấp chất dinh dưỡng cho cây, cung cấp oxy cho cây, hạn chế bốc hơi nước.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57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15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719" grpId="0"/>
      <p:bldP spid="11572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5" name="Text Box 3"/>
          <p:cNvSpPr txBox="1">
            <a:spLocks noChangeArrowheads="1"/>
          </p:cNvSpPr>
          <p:nvPr/>
        </p:nvSpPr>
        <p:spPr bwMode="auto">
          <a:xfrm>
            <a:off x="0" y="1066800"/>
            <a:ext cx="419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u="none">
                <a:solidFill>
                  <a:srgbClr val="0000FF"/>
                </a:solidFill>
              </a:rPr>
              <a:t>I . TỈA, DẶM CÂY</a:t>
            </a:r>
          </a:p>
        </p:txBody>
      </p:sp>
      <p:sp>
        <p:nvSpPr>
          <p:cNvPr id="110596" name="Line 4"/>
          <p:cNvSpPr>
            <a:spLocks noChangeShapeType="1"/>
          </p:cNvSpPr>
          <p:nvPr/>
        </p:nvSpPr>
        <p:spPr bwMode="auto">
          <a:xfrm>
            <a:off x="0" y="1066800"/>
            <a:ext cx="3733800" cy="0"/>
          </a:xfrm>
          <a:prstGeom prst="line">
            <a:avLst/>
          </a:prstGeom>
          <a:noFill/>
          <a:ln w="76200" cmpd="tri">
            <a:solidFill>
              <a:srgbClr val="33CC33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0597" name="Line 5"/>
          <p:cNvSpPr>
            <a:spLocks noChangeShapeType="1"/>
          </p:cNvSpPr>
          <p:nvPr/>
        </p:nvSpPr>
        <p:spPr bwMode="auto">
          <a:xfrm>
            <a:off x="4191000" y="0"/>
            <a:ext cx="76200" cy="6858000"/>
          </a:xfrm>
          <a:prstGeom prst="line">
            <a:avLst/>
          </a:prstGeom>
          <a:noFill/>
          <a:ln w="38100" cmpd="dbl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0598" name="Text Box 6"/>
          <p:cNvSpPr txBox="1">
            <a:spLocks noChangeArrowheads="1"/>
          </p:cNvSpPr>
          <p:nvPr/>
        </p:nvSpPr>
        <p:spPr bwMode="auto">
          <a:xfrm>
            <a:off x="0" y="1524000"/>
            <a:ext cx="434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u="none">
                <a:solidFill>
                  <a:srgbClr val="0000FF"/>
                </a:solidFill>
              </a:rPr>
              <a:t>II. LÀM CỎ, VUN XỚI</a:t>
            </a:r>
          </a:p>
        </p:txBody>
      </p:sp>
      <p:sp>
        <p:nvSpPr>
          <p:cNvPr id="110601" name="Text Box 9"/>
          <p:cNvSpPr txBox="1">
            <a:spLocks noChangeArrowheads="1"/>
          </p:cNvSpPr>
          <p:nvPr/>
        </p:nvSpPr>
        <p:spPr bwMode="auto">
          <a:xfrm>
            <a:off x="0" y="3733800"/>
            <a:ext cx="358140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-"/>
            </a:pPr>
            <a:endParaRPr lang="en-US" sz="2200" b="1" u="none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10602" name="Text Box 10"/>
          <p:cNvSpPr txBox="1">
            <a:spLocks noChangeArrowheads="1"/>
          </p:cNvSpPr>
          <p:nvPr/>
        </p:nvSpPr>
        <p:spPr bwMode="auto">
          <a:xfrm>
            <a:off x="0" y="2057400"/>
            <a:ext cx="381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u="none">
                <a:solidFill>
                  <a:srgbClr val="0000FF"/>
                </a:solidFill>
              </a:rPr>
              <a:t>III.TƯỚI,TIÊU NƯỚC</a:t>
            </a:r>
          </a:p>
        </p:txBody>
      </p:sp>
      <p:sp>
        <p:nvSpPr>
          <p:cNvPr id="110603" name="Text Box 11"/>
          <p:cNvSpPr txBox="1">
            <a:spLocks noChangeArrowheads="1"/>
          </p:cNvSpPr>
          <p:nvPr/>
        </p:nvSpPr>
        <p:spPr bwMode="auto">
          <a:xfrm>
            <a:off x="4648200" y="609600"/>
            <a:ext cx="42672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u="none">
                <a:solidFill>
                  <a:srgbClr val="0000FF"/>
                </a:solidFill>
              </a:rPr>
              <a:t>Ngoài các biện pháp trên trồng cây còn phải làm gi?</a:t>
            </a:r>
          </a:p>
        </p:txBody>
      </p:sp>
      <p:sp>
        <p:nvSpPr>
          <p:cNvPr id="110604" name="Text Box 12"/>
          <p:cNvSpPr txBox="1">
            <a:spLocks noChangeArrowheads="1"/>
          </p:cNvSpPr>
          <p:nvPr/>
        </p:nvSpPr>
        <p:spPr bwMode="auto">
          <a:xfrm>
            <a:off x="4343400" y="1600200"/>
            <a:ext cx="4800600" cy="1370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u="none"/>
              <a:t>“Nhất nước, nhì phân, tam cần, tứ giống”</a:t>
            </a:r>
          </a:p>
          <a:p>
            <a:pPr>
              <a:spcBef>
                <a:spcPct val="50000"/>
              </a:spcBef>
            </a:pPr>
            <a:r>
              <a:rPr lang="en-US" sz="2400" b="1" u="none"/>
              <a:t>CH: Nghĩa của câu nói đó là gì?</a:t>
            </a:r>
          </a:p>
        </p:txBody>
      </p:sp>
      <p:sp>
        <p:nvSpPr>
          <p:cNvPr id="110606" name="Text Box 14"/>
          <p:cNvSpPr txBox="1">
            <a:spLocks noChangeArrowheads="1"/>
          </p:cNvSpPr>
          <p:nvPr/>
        </p:nvSpPr>
        <p:spPr bwMode="auto">
          <a:xfrm>
            <a:off x="0" y="2667000"/>
            <a:ext cx="3810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u="none">
                <a:solidFill>
                  <a:schemeClr val="accent2"/>
                </a:solidFill>
              </a:rPr>
              <a:t>1. Tưới nước</a:t>
            </a:r>
          </a:p>
        </p:txBody>
      </p:sp>
      <p:sp>
        <p:nvSpPr>
          <p:cNvPr id="110607" name="Rectangle 15"/>
          <p:cNvSpPr>
            <a:spLocks noChangeArrowheads="1"/>
          </p:cNvSpPr>
          <p:nvPr/>
        </p:nvSpPr>
        <p:spPr bwMode="auto">
          <a:xfrm>
            <a:off x="0" y="0"/>
            <a:ext cx="44196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 b="1" u="none">
                <a:solidFill>
                  <a:srgbClr val="FF0000"/>
                </a:solidFill>
              </a:rPr>
              <a:t>BÀI 19:CÁC BIỆN PHÁP CHĂM SÓCCÂYTRỒNG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0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10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06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06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06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06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10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602" grpId="0"/>
      <p:bldP spid="110603" grpId="0"/>
      <p:bldP spid="11060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0" name="Text Box 2"/>
          <p:cNvSpPr txBox="1">
            <a:spLocks noChangeArrowheads="1"/>
          </p:cNvSpPr>
          <p:nvPr/>
        </p:nvSpPr>
        <p:spPr bwMode="auto">
          <a:xfrm>
            <a:off x="0" y="1066800"/>
            <a:ext cx="419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u="none">
                <a:solidFill>
                  <a:srgbClr val="0000FF"/>
                </a:solidFill>
              </a:rPr>
              <a:t>I . TỈA, DẶM CÂY</a:t>
            </a:r>
          </a:p>
        </p:txBody>
      </p:sp>
      <p:sp>
        <p:nvSpPr>
          <p:cNvPr id="232451" name="Line 3"/>
          <p:cNvSpPr>
            <a:spLocks noChangeShapeType="1"/>
          </p:cNvSpPr>
          <p:nvPr/>
        </p:nvSpPr>
        <p:spPr bwMode="auto">
          <a:xfrm>
            <a:off x="0" y="1066800"/>
            <a:ext cx="3733800" cy="0"/>
          </a:xfrm>
          <a:prstGeom prst="line">
            <a:avLst/>
          </a:prstGeom>
          <a:noFill/>
          <a:ln w="76200" cmpd="tri">
            <a:solidFill>
              <a:srgbClr val="33CC33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32452" name="Line 4"/>
          <p:cNvSpPr>
            <a:spLocks noChangeShapeType="1"/>
          </p:cNvSpPr>
          <p:nvPr/>
        </p:nvSpPr>
        <p:spPr bwMode="auto">
          <a:xfrm>
            <a:off x="4191000" y="0"/>
            <a:ext cx="76200" cy="6858000"/>
          </a:xfrm>
          <a:prstGeom prst="line">
            <a:avLst/>
          </a:prstGeom>
          <a:noFill/>
          <a:ln w="38100" cmpd="dbl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32453" name="Text Box 5"/>
          <p:cNvSpPr txBox="1">
            <a:spLocks noChangeArrowheads="1"/>
          </p:cNvSpPr>
          <p:nvPr/>
        </p:nvSpPr>
        <p:spPr bwMode="auto">
          <a:xfrm>
            <a:off x="0" y="1524000"/>
            <a:ext cx="434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u="none">
                <a:solidFill>
                  <a:srgbClr val="0000FF"/>
                </a:solidFill>
              </a:rPr>
              <a:t>II. LÀM CỎ, VUN XỚI</a:t>
            </a:r>
          </a:p>
        </p:txBody>
      </p:sp>
      <p:sp>
        <p:nvSpPr>
          <p:cNvPr id="232454" name="Text Box 6"/>
          <p:cNvSpPr txBox="1">
            <a:spLocks noChangeArrowheads="1"/>
          </p:cNvSpPr>
          <p:nvPr/>
        </p:nvSpPr>
        <p:spPr bwMode="auto">
          <a:xfrm>
            <a:off x="152400" y="3276600"/>
            <a:ext cx="358140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-"/>
            </a:pPr>
            <a:endParaRPr lang="en-US" sz="2200" b="1" u="none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32455" name="Text Box 7"/>
          <p:cNvSpPr txBox="1">
            <a:spLocks noChangeArrowheads="1"/>
          </p:cNvSpPr>
          <p:nvPr/>
        </p:nvSpPr>
        <p:spPr bwMode="auto">
          <a:xfrm>
            <a:off x="0" y="2057400"/>
            <a:ext cx="381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u="none">
                <a:solidFill>
                  <a:srgbClr val="0000FF"/>
                </a:solidFill>
              </a:rPr>
              <a:t>III.TƯỚI,TIÊU NƯỚC</a:t>
            </a:r>
          </a:p>
        </p:txBody>
      </p:sp>
      <p:sp>
        <p:nvSpPr>
          <p:cNvPr id="232458" name="Text Box 10"/>
          <p:cNvSpPr txBox="1">
            <a:spLocks noChangeArrowheads="1"/>
          </p:cNvSpPr>
          <p:nvPr/>
        </p:nvSpPr>
        <p:spPr bwMode="auto">
          <a:xfrm>
            <a:off x="0" y="2667000"/>
            <a:ext cx="3810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u="none">
                <a:solidFill>
                  <a:schemeClr val="accent2"/>
                </a:solidFill>
              </a:rPr>
              <a:t>1. Tưới nước</a:t>
            </a:r>
          </a:p>
        </p:txBody>
      </p:sp>
      <p:sp>
        <p:nvSpPr>
          <p:cNvPr id="232459" name="Rectangle 11"/>
          <p:cNvSpPr>
            <a:spLocks noChangeArrowheads="1"/>
          </p:cNvSpPr>
          <p:nvPr/>
        </p:nvSpPr>
        <p:spPr bwMode="auto">
          <a:xfrm>
            <a:off x="0" y="0"/>
            <a:ext cx="44196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 b="1" u="none">
                <a:solidFill>
                  <a:srgbClr val="FF0000"/>
                </a:solidFill>
              </a:rPr>
              <a:t>BÀI 19:CÁC BIỆN PHÁP CHĂM SÓCCÂYTRỒNG</a:t>
            </a:r>
          </a:p>
        </p:txBody>
      </p:sp>
      <p:pic>
        <p:nvPicPr>
          <p:cNvPr id="232463" name="Picture 15" descr="IMG_1049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19600" y="381000"/>
            <a:ext cx="4467225" cy="3352800"/>
          </a:xfrm>
          <a:prstGeom prst="rect">
            <a:avLst/>
          </a:prstGeom>
          <a:noFill/>
        </p:spPr>
      </p:pic>
      <p:pic>
        <p:nvPicPr>
          <p:cNvPr id="232465" name="Picture 17" descr="KKQXF3BRV5_a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95800" y="4000500"/>
            <a:ext cx="4419600" cy="2857500"/>
          </a:xfrm>
          <a:prstGeom prst="rect">
            <a:avLst/>
          </a:prstGeom>
          <a:noFill/>
        </p:spPr>
      </p:pic>
      <p:pic>
        <p:nvPicPr>
          <p:cNvPr id="232467" name="Picture 19" descr="hoa_cuc_dong_tien1%5B1%5D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19600" y="304800"/>
            <a:ext cx="4467225" cy="3352800"/>
          </a:xfrm>
          <a:prstGeom prst="rect">
            <a:avLst/>
          </a:prstGeom>
          <a:noFill/>
        </p:spPr>
      </p:pic>
      <p:pic>
        <p:nvPicPr>
          <p:cNvPr id="232469" name="Picture 21" descr="small_125013725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495800" y="3962400"/>
            <a:ext cx="4343400" cy="2895600"/>
          </a:xfrm>
          <a:prstGeom prst="rect">
            <a:avLst/>
          </a:prstGeom>
          <a:noFill/>
        </p:spPr>
      </p:pic>
      <p:pic>
        <p:nvPicPr>
          <p:cNvPr id="232471" name="Picture 23" descr="123110435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572000" y="0"/>
            <a:ext cx="4267200" cy="2743200"/>
          </a:xfrm>
          <a:prstGeom prst="rect">
            <a:avLst/>
          </a:prstGeom>
          <a:noFill/>
        </p:spPr>
      </p:pic>
      <p:pic>
        <p:nvPicPr>
          <p:cNvPr id="232476" name="Picture 28" descr="Là vùng tiểu khí hậu á nhiệt đới gió mùa và phải chờ nước mưa đổ xuống nên vùng núi Lào Cai dịp tháng 6, 7 hàng năm mới vào vụ gieo cấy. Đây là thời gian xuất hiện phong cảnh đẹp nhất trên những cánh đồng ruộng bậc thang ở Trung Chải, Sa Pả, Tả Phìn, Lao Chải, Tả Van, Hầu Thào, Bản Hồ, Tả Giàng Phình…(Sa Pa); Lầu Thí Ngài, Lùng Phình… (Bắc Hà ); Mường Hum, Mường Vi, Sảng Ma Sáo, Dền Sáng, Ý Tý, Ngải Thầu, A Lù… ( Bát Xát); Sín Chéng, Cán Cấu… (Si Ma Cai); Tung Chung Phố, Tả Ngải Chồ, Pha Long, Lùng Khấu Nhin…(Mường Khương).  (Ảnh: Wiki)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495800" y="3886200"/>
            <a:ext cx="4419600" cy="2971800"/>
          </a:xfrm>
          <a:prstGeom prst="rect">
            <a:avLst/>
          </a:prstGeom>
          <a:noFill/>
        </p:spPr>
      </p:pic>
      <p:sp>
        <p:nvSpPr>
          <p:cNvPr id="232477" name="Text Box 29"/>
          <p:cNvSpPr txBox="1">
            <a:spLocks noChangeArrowheads="1"/>
          </p:cNvSpPr>
          <p:nvPr/>
        </p:nvSpPr>
        <p:spPr bwMode="auto">
          <a:xfrm>
            <a:off x="4267200" y="3048000"/>
            <a:ext cx="48768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u="none"/>
              <a:t>Dưa hấu và lúa cây nào cần nhiều nước hơn?</a:t>
            </a:r>
          </a:p>
        </p:txBody>
      </p:sp>
      <p:sp>
        <p:nvSpPr>
          <p:cNvPr id="232478" name="Text Box 30"/>
          <p:cNvSpPr txBox="1">
            <a:spLocks noChangeArrowheads="1"/>
          </p:cNvSpPr>
          <p:nvPr/>
        </p:nvSpPr>
        <p:spPr bwMode="auto">
          <a:xfrm>
            <a:off x="4419600" y="3048000"/>
            <a:ext cx="49530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u="none"/>
              <a:t>Cho ví dụ cây trồng trên cạn? Và cho biết giai đoạn cây trồng cần nhiều nước?</a:t>
            </a:r>
          </a:p>
        </p:txBody>
      </p:sp>
      <p:pic>
        <p:nvPicPr>
          <p:cNvPr id="232480" name="Picture 32" descr="khao_sat_2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381500" y="4191000"/>
            <a:ext cx="4533900" cy="2667000"/>
          </a:xfrm>
          <a:prstGeom prst="rect">
            <a:avLst/>
          </a:prstGeom>
          <a:noFill/>
        </p:spPr>
      </p:pic>
      <p:sp>
        <p:nvSpPr>
          <p:cNvPr id="232481" name="Rectangle 33"/>
          <p:cNvSpPr>
            <a:spLocks noChangeArrowheads="1"/>
          </p:cNvSpPr>
          <p:nvPr/>
        </p:nvSpPr>
        <p:spPr bwMode="auto">
          <a:xfrm>
            <a:off x="4191000" y="2819400"/>
            <a:ext cx="4953000" cy="140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Ø"/>
            </a:pPr>
            <a:r>
              <a:rPr lang="en-US" sz="2400" b="1" u="none">
                <a:solidFill>
                  <a:srgbClr val="FF9D0D"/>
                </a:solidFill>
                <a:latin typeface="VNI-Times" pitchFamily="2" charset="0"/>
              </a:rPr>
              <a:t> </a:t>
            </a:r>
            <a:r>
              <a:rPr lang="en-US" sz="2400" b="1" u="none">
                <a:latin typeface="VNI-Times" pitchFamily="2" charset="0"/>
              </a:rPr>
              <a:t>Tuøy töøng loaïi caây troàng, töøng thôøi kyø sinh tröôûng maø nhu caàu veà nöôùc vaø phöông phaùp töôùi nöôùc cuûa caây khaùc nhau </a:t>
            </a:r>
          </a:p>
        </p:txBody>
      </p:sp>
      <p:pic>
        <p:nvPicPr>
          <p:cNvPr id="232482" name="Picture 34" descr="123110435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572000" y="0"/>
            <a:ext cx="4267200" cy="2743200"/>
          </a:xfrm>
          <a:prstGeom prst="rect">
            <a:avLst/>
          </a:prstGeom>
          <a:noFill/>
        </p:spPr>
      </p:pic>
      <p:sp>
        <p:nvSpPr>
          <p:cNvPr id="232483" name="Rectangle 35"/>
          <p:cNvSpPr>
            <a:spLocks noChangeArrowheads="1"/>
          </p:cNvSpPr>
          <p:nvPr/>
        </p:nvSpPr>
        <p:spPr bwMode="auto">
          <a:xfrm>
            <a:off x="4191000" y="2819400"/>
            <a:ext cx="4953000" cy="140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Ø"/>
            </a:pPr>
            <a:r>
              <a:rPr lang="en-US" sz="2400" b="1" u="none">
                <a:solidFill>
                  <a:srgbClr val="FF9D0D"/>
                </a:solidFill>
                <a:latin typeface="VNI-Times" pitchFamily="2" charset="0"/>
              </a:rPr>
              <a:t> </a:t>
            </a:r>
            <a:r>
              <a:rPr lang="en-US" sz="2400" b="1" u="none">
                <a:latin typeface="VNI-Times" pitchFamily="2" charset="0"/>
              </a:rPr>
              <a:t>Tuøy töøng loaïi caây troàng, töøng thôøi kyø sinh tröôûng maø nhu caàu veà nöôùc vaø phöông phaùp töôùi nöôùc cuûa caây khaùc nhau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32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232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4" dur="500"/>
                                        <p:tgtEl>
                                          <p:spTgt spid="2324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2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7" dur="500"/>
                                        <p:tgtEl>
                                          <p:spTgt spid="2324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2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232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232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0" dur="500"/>
                                        <p:tgtEl>
                                          <p:spTgt spid="2324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2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3" dur="500"/>
                                        <p:tgtEl>
                                          <p:spTgt spid="2324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2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324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324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232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232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2" dur="500"/>
                                        <p:tgtEl>
                                          <p:spTgt spid="2324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2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5" dur="500"/>
                                        <p:tgtEl>
                                          <p:spTgt spid="2324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2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1" dur="2000"/>
                                        <p:tgtEl>
                                          <p:spTgt spid="232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6" dur="500"/>
                                        <p:tgtEl>
                                          <p:spTgt spid="232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0" dur="500"/>
                                        <p:tgtEl>
                                          <p:spTgt spid="2324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2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6" dur="500"/>
                                        <p:tgtEl>
                                          <p:spTgt spid="232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1" dur="500"/>
                                        <p:tgtEl>
                                          <p:spTgt spid="232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6" dur="500"/>
                                        <p:tgtEl>
                                          <p:spTgt spid="232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2477" grpId="0"/>
      <p:bldP spid="232477" grpId="1"/>
      <p:bldP spid="232478" grpId="0"/>
      <p:bldP spid="232478" grpId="1"/>
      <p:bldP spid="232481" grpId="0"/>
      <p:bldP spid="23248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6" name="Text Box 2"/>
          <p:cNvSpPr txBox="1">
            <a:spLocks noChangeArrowheads="1"/>
          </p:cNvSpPr>
          <p:nvPr/>
        </p:nvSpPr>
        <p:spPr bwMode="auto">
          <a:xfrm>
            <a:off x="0" y="1066800"/>
            <a:ext cx="419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u="none">
                <a:solidFill>
                  <a:srgbClr val="0000FF"/>
                </a:solidFill>
              </a:rPr>
              <a:t>I . TỈA, DẶM CÂY</a:t>
            </a:r>
          </a:p>
        </p:txBody>
      </p:sp>
      <p:sp>
        <p:nvSpPr>
          <p:cNvPr id="236547" name="Line 3"/>
          <p:cNvSpPr>
            <a:spLocks noChangeShapeType="1"/>
          </p:cNvSpPr>
          <p:nvPr/>
        </p:nvSpPr>
        <p:spPr bwMode="auto">
          <a:xfrm>
            <a:off x="0" y="1066800"/>
            <a:ext cx="3733800" cy="0"/>
          </a:xfrm>
          <a:prstGeom prst="line">
            <a:avLst/>
          </a:prstGeom>
          <a:noFill/>
          <a:ln w="76200" cmpd="tri">
            <a:solidFill>
              <a:srgbClr val="33CC33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36548" name="Line 4"/>
          <p:cNvSpPr>
            <a:spLocks noChangeShapeType="1"/>
          </p:cNvSpPr>
          <p:nvPr/>
        </p:nvSpPr>
        <p:spPr bwMode="auto">
          <a:xfrm>
            <a:off x="4191000" y="0"/>
            <a:ext cx="76200" cy="6858000"/>
          </a:xfrm>
          <a:prstGeom prst="line">
            <a:avLst/>
          </a:prstGeom>
          <a:noFill/>
          <a:ln w="38100" cmpd="dbl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36549" name="Text Box 5"/>
          <p:cNvSpPr txBox="1">
            <a:spLocks noChangeArrowheads="1"/>
          </p:cNvSpPr>
          <p:nvPr/>
        </p:nvSpPr>
        <p:spPr bwMode="auto">
          <a:xfrm>
            <a:off x="0" y="1524000"/>
            <a:ext cx="434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u="none">
                <a:solidFill>
                  <a:srgbClr val="0000FF"/>
                </a:solidFill>
              </a:rPr>
              <a:t>II. LÀM CỎ, VUN XỚI</a:t>
            </a:r>
          </a:p>
        </p:txBody>
      </p:sp>
      <p:sp>
        <p:nvSpPr>
          <p:cNvPr id="236550" name="Text Box 6"/>
          <p:cNvSpPr txBox="1">
            <a:spLocks noChangeArrowheads="1"/>
          </p:cNvSpPr>
          <p:nvPr/>
        </p:nvSpPr>
        <p:spPr bwMode="auto">
          <a:xfrm>
            <a:off x="152400" y="3276600"/>
            <a:ext cx="358140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-"/>
            </a:pPr>
            <a:endParaRPr lang="en-US" sz="2200" b="1" u="none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36551" name="Text Box 7"/>
          <p:cNvSpPr txBox="1">
            <a:spLocks noChangeArrowheads="1"/>
          </p:cNvSpPr>
          <p:nvPr/>
        </p:nvSpPr>
        <p:spPr bwMode="auto">
          <a:xfrm>
            <a:off x="0" y="2057400"/>
            <a:ext cx="381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u="none">
                <a:solidFill>
                  <a:srgbClr val="0000FF"/>
                </a:solidFill>
              </a:rPr>
              <a:t>III.TƯỚI,TIÊU NƯỚC</a:t>
            </a:r>
          </a:p>
        </p:txBody>
      </p:sp>
      <p:sp>
        <p:nvSpPr>
          <p:cNvPr id="236552" name="Text Box 8"/>
          <p:cNvSpPr txBox="1">
            <a:spLocks noChangeArrowheads="1"/>
          </p:cNvSpPr>
          <p:nvPr/>
        </p:nvSpPr>
        <p:spPr bwMode="auto">
          <a:xfrm>
            <a:off x="0" y="2667000"/>
            <a:ext cx="3810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u="none">
                <a:solidFill>
                  <a:schemeClr val="accent2"/>
                </a:solidFill>
              </a:rPr>
              <a:t>1. Tưới nước</a:t>
            </a:r>
          </a:p>
        </p:txBody>
      </p:sp>
      <p:sp>
        <p:nvSpPr>
          <p:cNvPr id="236553" name="Rectangle 9"/>
          <p:cNvSpPr>
            <a:spLocks noChangeArrowheads="1"/>
          </p:cNvSpPr>
          <p:nvPr/>
        </p:nvSpPr>
        <p:spPr bwMode="auto">
          <a:xfrm>
            <a:off x="0" y="0"/>
            <a:ext cx="44196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 b="1" u="none">
                <a:solidFill>
                  <a:srgbClr val="FF0000"/>
                </a:solidFill>
              </a:rPr>
              <a:t>BÀI 19:CÁC BIỆN PHÁP CHĂM SÓCCÂYTRỒNG</a:t>
            </a:r>
          </a:p>
        </p:txBody>
      </p:sp>
      <p:pic>
        <p:nvPicPr>
          <p:cNvPr id="236559" name="Picture 15" descr="Là vùng tiểu khí hậu á nhiệt đới gió mùa và phải chờ nước mưa đổ xuống nên vùng núi Lào Cai dịp tháng 6, 7 hàng năm mới vào vụ gieo cấy. Đây là thời gian xuất hiện phong cảnh đẹp nhất trên những cánh đồng ruộng bậc thang ở Trung Chải, Sa Pả, Tả Phìn, Lao Chải, Tả Van, Hầu Thào, Bản Hồ, Tả Giàng Phình…(Sa Pa); Lầu Thí Ngài, Lùng Phình… (Bắc Hà ); Mường Hum, Mường Vi, Sảng Ma Sáo, Dền Sáng, Ý Tý, Ngải Thầu, A Lù… ( Bát Xát); Sín Chéng, Cán Cấu… (Si Ma Cai); Tung Chung Phố, Tả Ngải Chồ, Pha Long, Lùng Khấu Nhin…(Mường Khương).  (Ảnh: Wiki)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43400" y="3657600"/>
            <a:ext cx="4800600" cy="2971800"/>
          </a:xfrm>
          <a:prstGeom prst="rect">
            <a:avLst/>
          </a:prstGeom>
          <a:noFill/>
        </p:spPr>
      </p:pic>
      <p:pic>
        <p:nvPicPr>
          <p:cNvPr id="236562" name="Picture 18" descr="khao_sat_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43400" y="152400"/>
            <a:ext cx="4800600" cy="2667000"/>
          </a:xfrm>
          <a:prstGeom prst="rect">
            <a:avLst/>
          </a:prstGeom>
          <a:noFill/>
        </p:spPr>
      </p:pic>
      <p:sp>
        <p:nvSpPr>
          <p:cNvPr id="236566" name="Text Box 22"/>
          <p:cNvSpPr txBox="1">
            <a:spLocks noChangeArrowheads="1"/>
          </p:cNvSpPr>
          <p:nvPr/>
        </p:nvSpPr>
        <p:spPr bwMode="auto">
          <a:xfrm>
            <a:off x="4419600" y="2895600"/>
            <a:ext cx="47244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u="none"/>
              <a:t>Vậy vai trò của việc tưới nước cho cây trồng là gì?</a:t>
            </a:r>
          </a:p>
        </p:txBody>
      </p:sp>
      <p:sp>
        <p:nvSpPr>
          <p:cNvPr id="236567" name="Text Box 23"/>
          <p:cNvSpPr txBox="1">
            <a:spLocks noChangeArrowheads="1"/>
          </p:cNvSpPr>
          <p:nvPr/>
        </p:nvSpPr>
        <p:spPr bwMode="auto">
          <a:xfrm>
            <a:off x="0" y="3200400"/>
            <a:ext cx="41910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u="none"/>
              <a:t>-Đảm bảo đủ nước, cây trồng sinh trưởng, phát triển tốt</a:t>
            </a:r>
          </a:p>
        </p:txBody>
      </p:sp>
      <p:sp>
        <p:nvSpPr>
          <p:cNvPr id="236569" name="Oval 25"/>
          <p:cNvSpPr>
            <a:spLocks noChangeArrowheads="1"/>
          </p:cNvSpPr>
          <p:nvPr/>
        </p:nvSpPr>
        <p:spPr bwMode="auto">
          <a:xfrm>
            <a:off x="4191000" y="4267200"/>
            <a:ext cx="609600" cy="609600"/>
          </a:xfrm>
          <a:prstGeom prst="ellipse">
            <a:avLst/>
          </a:prstGeom>
          <a:solidFill>
            <a:schemeClr val="accent1"/>
          </a:solidFill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36568" name="Text Box 24"/>
          <p:cNvSpPr txBox="1">
            <a:spLocks noChangeArrowheads="1"/>
          </p:cNvSpPr>
          <p:nvPr/>
        </p:nvSpPr>
        <p:spPr bwMode="auto">
          <a:xfrm>
            <a:off x="4343400" y="1143000"/>
            <a:ext cx="4800600" cy="4656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eaLnBrk="0" hangingPunct="0">
              <a:spcBef>
                <a:spcPct val="50000"/>
              </a:spcBef>
            </a:pPr>
            <a:endParaRPr lang="en-US" sz="2400" u="none">
              <a:solidFill>
                <a:srgbClr val="FF0000"/>
              </a:solidFill>
            </a:endParaRPr>
          </a:p>
          <a:p>
            <a:pPr marL="342900" indent="-342900" eaLnBrk="0" hangingPunct="0">
              <a:spcBef>
                <a:spcPct val="50000"/>
              </a:spcBef>
            </a:pPr>
            <a:r>
              <a:rPr lang="en-US" sz="2400" i="1" u="none"/>
              <a:t>Em hãy khoanh tròn chữ cái đúng nhất</a:t>
            </a:r>
            <a:r>
              <a:rPr lang="en-US" sz="2400" u="none"/>
              <a:t>:</a:t>
            </a:r>
          </a:p>
          <a:p>
            <a:pPr marL="342900" indent="-342900" eaLnBrk="0" hangingPunct="0">
              <a:spcBef>
                <a:spcPct val="50000"/>
              </a:spcBef>
            </a:pPr>
            <a:r>
              <a:rPr lang="en-US" sz="2400" u="none"/>
              <a:t>+ Nhóm cây nào cần nhiều nước:</a:t>
            </a:r>
          </a:p>
          <a:p>
            <a:pPr marL="342900" indent="-342900" eaLnBrk="0" hangingPunct="0">
              <a:spcBef>
                <a:spcPct val="50000"/>
              </a:spcBef>
            </a:pPr>
            <a:r>
              <a:rPr lang="en-US" sz="2400" u="none"/>
              <a:t>A.Lạc, khoai, cà, ớt, chè</a:t>
            </a:r>
          </a:p>
          <a:p>
            <a:pPr marL="342900" indent="-342900" eaLnBrk="0" hangingPunct="0">
              <a:spcBef>
                <a:spcPct val="50000"/>
              </a:spcBef>
            </a:pPr>
            <a:r>
              <a:rPr lang="en-US" sz="2400" u="none"/>
              <a:t>B.Sắn ,cà phê, cao su, ngô</a:t>
            </a:r>
          </a:p>
          <a:p>
            <a:pPr marL="342900" indent="-342900" eaLnBrk="0" hangingPunct="0">
              <a:spcBef>
                <a:spcPct val="50000"/>
              </a:spcBef>
            </a:pPr>
            <a:r>
              <a:rPr lang="en-US" sz="2400" u="none"/>
              <a:t>C. Rau muống, cải,  lúa, xà lách</a:t>
            </a:r>
          </a:p>
          <a:p>
            <a:pPr marL="342900" indent="-342900" eaLnBrk="0" hangingPunct="0">
              <a:spcBef>
                <a:spcPct val="50000"/>
              </a:spcBef>
            </a:pPr>
            <a:r>
              <a:rPr lang="en-US" sz="2400" u="none"/>
              <a:t>D.Tràm,nhãn, khoai, sắn, lạc</a:t>
            </a:r>
          </a:p>
          <a:p>
            <a:pPr marL="342900" indent="-342900" eaLnBrk="0" hangingPunct="0">
              <a:spcBef>
                <a:spcPct val="50000"/>
              </a:spcBef>
            </a:pPr>
            <a:endParaRPr lang="en-US" sz="2400" u="non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36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236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2365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65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365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5" dur="500"/>
                                        <p:tgtEl>
                                          <p:spTgt spid="2365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6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8" dur="500"/>
                                        <p:tgtEl>
                                          <p:spTgt spid="2365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65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1" dur="500"/>
                                        <p:tgtEl>
                                          <p:spTgt spid="2365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6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1000"/>
                                        <p:tgtEl>
                                          <p:spTgt spid="236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365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365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6566" grpId="0" build="allAtOnce"/>
      <p:bldP spid="236567" grpId="0"/>
      <p:bldP spid="236569" grpId="0" animBg="1"/>
      <p:bldP spid="23656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3" name="Text Box 3"/>
          <p:cNvSpPr txBox="1">
            <a:spLocks noChangeArrowheads="1"/>
          </p:cNvSpPr>
          <p:nvPr/>
        </p:nvSpPr>
        <p:spPr bwMode="auto">
          <a:xfrm>
            <a:off x="0" y="1066800"/>
            <a:ext cx="3657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u="none">
                <a:solidFill>
                  <a:srgbClr val="0000FF"/>
                </a:solidFill>
              </a:rPr>
              <a:t>I . TỈA, DẶM CÂY</a:t>
            </a:r>
          </a:p>
        </p:txBody>
      </p:sp>
      <p:sp>
        <p:nvSpPr>
          <p:cNvPr id="117764" name="Line 4"/>
          <p:cNvSpPr>
            <a:spLocks noChangeShapeType="1"/>
          </p:cNvSpPr>
          <p:nvPr/>
        </p:nvSpPr>
        <p:spPr bwMode="auto">
          <a:xfrm>
            <a:off x="0" y="1066800"/>
            <a:ext cx="3733800" cy="0"/>
          </a:xfrm>
          <a:prstGeom prst="line">
            <a:avLst/>
          </a:prstGeom>
          <a:noFill/>
          <a:ln w="76200" cmpd="tri">
            <a:solidFill>
              <a:srgbClr val="0066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7765" name="Line 5"/>
          <p:cNvSpPr>
            <a:spLocks noChangeShapeType="1"/>
          </p:cNvSpPr>
          <p:nvPr/>
        </p:nvSpPr>
        <p:spPr bwMode="auto">
          <a:xfrm>
            <a:off x="3810000" y="0"/>
            <a:ext cx="0" cy="6858000"/>
          </a:xfrm>
          <a:prstGeom prst="line">
            <a:avLst/>
          </a:prstGeom>
          <a:noFill/>
          <a:ln w="38100" cmpd="dbl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7766" name="Text Box 6"/>
          <p:cNvSpPr txBox="1">
            <a:spLocks noChangeArrowheads="1"/>
          </p:cNvSpPr>
          <p:nvPr/>
        </p:nvSpPr>
        <p:spPr bwMode="auto">
          <a:xfrm>
            <a:off x="0" y="1524000"/>
            <a:ext cx="381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u="none">
                <a:solidFill>
                  <a:srgbClr val="0000FF"/>
                </a:solidFill>
              </a:rPr>
              <a:t>II. LÀM CỎ,VUN XỚI</a:t>
            </a:r>
          </a:p>
        </p:txBody>
      </p:sp>
      <p:sp>
        <p:nvSpPr>
          <p:cNvPr id="117767" name="Text Box 7"/>
          <p:cNvSpPr txBox="1">
            <a:spLocks noChangeArrowheads="1"/>
          </p:cNvSpPr>
          <p:nvPr/>
        </p:nvSpPr>
        <p:spPr bwMode="auto">
          <a:xfrm>
            <a:off x="3886200" y="1676400"/>
            <a:ext cx="129540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-"/>
            </a:pPr>
            <a:endParaRPr lang="en-US" sz="2200" b="1" u="none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17771" name="Text Box 11"/>
          <p:cNvSpPr txBox="1">
            <a:spLocks noChangeArrowheads="1"/>
          </p:cNvSpPr>
          <p:nvPr/>
        </p:nvSpPr>
        <p:spPr bwMode="auto">
          <a:xfrm>
            <a:off x="0" y="1981200"/>
            <a:ext cx="381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u="none">
                <a:solidFill>
                  <a:srgbClr val="0000FF"/>
                </a:solidFill>
              </a:rPr>
              <a:t>III.TƯỚI,TIÊU</a:t>
            </a:r>
            <a:r>
              <a:rPr lang="en-US" sz="2400" b="1" u="none">
                <a:solidFill>
                  <a:srgbClr val="FFCCFF"/>
                </a:solidFill>
              </a:rPr>
              <a:t> </a:t>
            </a:r>
            <a:r>
              <a:rPr lang="en-US" sz="2400" b="1" u="none">
                <a:solidFill>
                  <a:srgbClr val="0000FF"/>
                </a:solidFill>
              </a:rPr>
              <a:t>NƯỚC</a:t>
            </a:r>
          </a:p>
        </p:txBody>
      </p:sp>
      <p:sp>
        <p:nvSpPr>
          <p:cNvPr id="117772" name="Text Box 12"/>
          <p:cNvSpPr txBox="1">
            <a:spLocks noChangeArrowheads="1"/>
          </p:cNvSpPr>
          <p:nvPr/>
        </p:nvSpPr>
        <p:spPr bwMode="auto">
          <a:xfrm>
            <a:off x="0" y="2362200"/>
            <a:ext cx="381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u="none">
                <a:solidFill>
                  <a:schemeClr val="accent2"/>
                </a:solidFill>
              </a:rPr>
              <a:t>1. Tưới nước</a:t>
            </a:r>
          </a:p>
        </p:txBody>
      </p:sp>
      <p:pic>
        <p:nvPicPr>
          <p:cNvPr id="117776" name="Picture 16" descr="bon goc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0" y="3581400"/>
            <a:ext cx="5334000" cy="2743200"/>
          </a:xfrm>
          <a:prstGeom prst="rect">
            <a:avLst/>
          </a:prstGeom>
          <a:noFill/>
        </p:spPr>
      </p:pic>
      <p:sp>
        <p:nvSpPr>
          <p:cNvPr id="117787" name="Text Box 27"/>
          <p:cNvSpPr txBox="1">
            <a:spLocks noChangeArrowheads="1"/>
          </p:cNvSpPr>
          <p:nvPr/>
        </p:nvSpPr>
        <p:spPr bwMode="auto">
          <a:xfrm>
            <a:off x="4038600" y="5791200"/>
            <a:ext cx="1828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u="none">
                <a:solidFill>
                  <a:srgbClr val="FF3300"/>
                </a:solidFill>
                <a:latin typeface="Arial" charset="0"/>
              </a:rPr>
              <a:t>Tưới gốc</a:t>
            </a:r>
            <a:r>
              <a:rPr lang="en-US" sz="2400" b="1" u="none">
                <a:solidFill>
                  <a:srgbClr val="FFCCFF"/>
                </a:solidFill>
                <a:latin typeface="Arial" charset="0"/>
              </a:rPr>
              <a:t>                                                      </a:t>
            </a:r>
          </a:p>
        </p:txBody>
      </p:sp>
      <p:sp>
        <p:nvSpPr>
          <p:cNvPr id="117789" name="Text Box 29"/>
          <p:cNvSpPr txBox="1">
            <a:spLocks noChangeArrowheads="1"/>
          </p:cNvSpPr>
          <p:nvPr/>
        </p:nvSpPr>
        <p:spPr bwMode="auto">
          <a:xfrm>
            <a:off x="0" y="2819400"/>
            <a:ext cx="381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u="none">
                <a:solidFill>
                  <a:schemeClr val="accent2"/>
                </a:solidFill>
              </a:rPr>
              <a:t>2.Phương pháp tưới</a:t>
            </a:r>
          </a:p>
        </p:txBody>
      </p:sp>
      <p:sp>
        <p:nvSpPr>
          <p:cNvPr id="117790" name="Text Box 30"/>
          <p:cNvSpPr txBox="1">
            <a:spLocks noChangeArrowheads="1"/>
          </p:cNvSpPr>
          <p:nvPr/>
        </p:nvSpPr>
        <p:spPr bwMode="auto">
          <a:xfrm>
            <a:off x="4572000" y="6400800"/>
            <a:ext cx="1828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u="none">
                <a:solidFill>
                  <a:srgbClr val="FFCCFF"/>
                </a:solidFill>
                <a:latin typeface="Arial" charset="0"/>
              </a:rPr>
              <a:t>                                                     </a:t>
            </a:r>
          </a:p>
        </p:txBody>
      </p:sp>
      <p:sp>
        <p:nvSpPr>
          <p:cNvPr id="117791" name="Text Box 31"/>
          <p:cNvSpPr txBox="1">
            <a:spLocks noChangeArrowheads="1"/>
          </p:cNvSpPr>
          <p:nvPr/>
        </p:nvSpPr>
        <p:spPr bwMode="auto">
          <a:xfrm>
            <a:off x="4038600" y="6400800"/>
            <a:ext cx="4953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u="none">
                <a:latin typeface="Arial" charset="0"/>
              </a:rPr>
              <a:t>Quan sát cho biết nội dung tranh</a:t>
            </a:r>
            <a:r>
              <a:rPr lang="en-US" sz="2400" b="1" u="none">
                <a:solidFill>
                  <a:srgbClr val="FFCCFF"/>
                </a:solidFill>
                <a:latin typeface="Arial" charset="0"/>
              </a:rPr>
              <a:t>                                                      </a:t>
            </a:r>
          </a:p>
        </p:txBody>
      </p:sp>
      <p:sp>
        <p:nvSpPr>
          <p:cNvPr id="117792" name="Rectangle 32"/>
          <p:cNvSpPr>
            <a:spLocks noChangeArrowheads="1"/>
          </p:cNvSpPr>
          <p:nvPr/>
        </p:nvSpPr>
        <p:spPr bwMode="auto">
          <a:xfrm>
            <a:off x="0" y="0"/>
            <a:ext cx="38862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400" b="1" u="none">
                <a:solidFill>
                  <a:srgbClr val="FF0000"/>
                </a:solidFill>
              </a:rPr>
              <a:t>BÀI 19:CÁC BIỆN PHÁP CHĂM SÓCCÂYTRỒNG</a:t>
            </a:r>
          </a:p>
        </p:txBody>
      </p:sp>
      <p:sp>
        <p:nvSpPr>
          <p:cNvPr id="117793" name="Oval 33"/>
          <p:cNvSpPr>
            <a:spLocks noChangeArrowheads="1"/>
          </p:cNvSpPr>
          <p:nvPr/>
        </p:nvSpPr>
        <p:spPr bwMode="auto">
          <a:xfrm>
            <a:off x="3886200" y="3657600"/>
            <a:ext cx="838200" cy="685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800" b="1" u="none">
                <a:solidFill>
                  <a:srgbClr val="FF0000"/>
                </a:solidFill>
              </a:rPr>
              <a:t>B</a:t>
            </a:r>
          </a:p>
        </p:txBody>
      </p:sp>
      <p:grpSp>
        <p:nvGrpSpPr>
          <p:cNvPr id="117803" name="Group 43"/>
          <p:cNvGrpSpPr>
            <a:grpSpLocks/>
          </p:cNvGrpSpPr>
          <p:nvPr/>
        </p:nvGrpSpPr>
        <p:grpSpPr bwMode="auto">
          <a:xfrm>
            <a:off x="3886200" y="0"/>
            <a:ext cx="5257800" cy="3505200"/>
            <a:chOff x="2304" y="0"/>
            <a:chExt cx="3264" cy="2208"/>
          </a:xfrm>
        </p:grpSpPr>
        <p:pic>
          <p:nvPicPr>
            <p:cNvPr id="117773" name="Picture 13" descr="Cac phuong phap tuoi nuoc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304" y="0"/>
              <a:ext cx="3264" cy="2208"/>
            </a:xfrm>
            <a:prstGeom prst="rect">
              <a:avLst/>
            </a:prstGeom>
            <a:solidFill>
              <a:srgbClr val="996633"/>
            </a:solidFill>
          </p:spPr>
        </p:pic>
        <p:sp>
          <p:nvSpPr>
            <p:cNvPr id="117798" name="Freeform 38"/>
            <p:cNvSpPr>
              <a:spLocks/>
            </p:cNvSpPr>
            <p:nvPr/>
          </p:nvSpPr>
          <p:spPr bwMode="auto">
            <a:xfrm>
              <a:off x="3360" y="768"/>
              <a:ext cx="1152" cy="3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36" y="384"/>
                </a:cxn>
                <a:cxn ang="0">
                  <a:pos x="1152" y="144"/>
                </a:cxn>
              </a:cxnLst>
              <a:rect l="0" t="0" r="r" b="b"/>
              <a:pathLst>
                <a:path w="1152" h="408">
                  <a:moveTo>
                    <a:pt x="0" y="0"/>
                  </a:moveTo>
                  <a:cubicBezTo>
                    <a:pt x="72" y="180"/>
                    <a:pt x="144" y="360"/>
                    <a:pt x="336" y="384"/>
                  </a:cubicBezTo>
                  <a:cubicBezTo>
                    <a:pt x="528" y="408"/>
                    <a:pt x="840" y="276"/>
                    <a:pt x="1152" y="144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7800" name="Freeform 40"/>
            <p:cNvSpPr>
              <a:spLocks/>
            </p:cNvSpPr>
            <p:nvPr/>
          </p:nvSpPr>
          <p:spPr bwMode="auto">
            <a:xfrm>
              <a:off x="3724" y="1047"/>
              <a:ext cx="360" cy="287"/>
            </a:xfrm>
            <a:custGeom>
              <a:avLst/>
              <a:gdLst/>
              <a:ahLst/>
              <a:cxnLst>
                <a:cxn ang="0">
                  <a:pos x="125" y="0"/>
                </a:cxn>
                <a:cxn ang="0">
                  <a:pos x="20" y="79"/>
                </a:cxn>
                <a:cxn ang="0">
                  <a:pos x="33" y="249"/>
                </a:cxn>
                <a:cxn ang="0">
                  <a:pos x="72" y="262"/>
                </a:cxn>
                <a:cxn ang="0">
                  <a:pos x="256" y="223"/>
                </a:cxn>
                <a:cxn ang="0">
                  <a:pos x="295" y="197"/>
                </a:cxn>
                <a:cxn ang="0">
                  <a:pos x="360" y="131"/>
                </a:cxn>
                <a:cxn ang="0">
                  <a:pos x="347" y="40"/>
                </a:cxn>
                <a:cxn ang="0">
                  <a:pos x="125" y="0"/>
                </a:cxn>
              </a:cxnLst>
              <a:rect l="0" t="0" r="r" b="b"/>
              <a:pathLst>
                <a:path w="360" h="287">
                  <a:moveTo>
                    <a:pt x="125" y="0"/>
                  </a:moveTo>
                  <a:cubicBezTo>
                    <a:pt x="87" y="25"/>
                    <a:pt x="58" y="54"/>
                    <a:pt x="20" y="79"/>
                  </a:cubicBezTo>
                  <a:cubicBezTo>
                    <a:pt x="6" y="121"/>
                    <a:pt x="0" y="216"/>
                    <a:pt x="33" y="249"/>
                  </a:cubicBezTo>
                  <a:cubicBezTo>
                    <a:pt x="43" y="259"/>
                    <a:pt x="59" y="258"/>
                    <a:pt x="72" y="262"/>
                  </a:cubicBezTo>
                  <a:cubicBezTo>
                    <a:pt x="309" y="242"/>
                    <a:pt x="175" y="287"/>
                    <a:pt x="256" y="223"/>
                  </a:cubicBezTo>
                  <a:cubicBezTo>
                    <a:pt x="268" y="213"/>
                    <a:pt x="283" y="207"/>
                    <a:pt x="295" y="197"/>
                  </a:cubicBezTo>
                  <a:cubicBezTo>
                    <a:pt x="318" y="177"/>
                    <a:pt x="360" y="131"/>
                    <a:pt x="360" y="131"/>
                  </a:cubicBezTo>
                  <a:cubicBezTo>
                    <a:pt x="342" y="76"/>
                    <a:pt x="347" y="106"/>
                    <a:pt x="347" y="40"/>
                  </a:cubicBezTo>
                  <a:lnTo>
                    <a:pt x="125" y="0"/>
                  </a:lnTo>
                  <a:close/>
                </a:path>
              </a:pathLst>
            </a:custGeom>
            <a:solidFill>
              <a:srgbClr val="996633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7802" name="Oval 42"/>
          <p:cNvSpPr>
            <a:spLocks noChangeArrowheads="1"/>
          </p:cNvSpPr>
          <p:nvPr/>
        </p:nvSpPr>
        <p:spPr bwMode="auto">
          <a:xfrm>
            <a:off x="3962400" y="0"/>
            <a:ext cx="685800" cy="762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800" b="1" u="none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117804" name="Text Box 44"/>
          <p:cNvSpPr txBox="1">
            <a:spLocks noChangeArrowheads="1"/>
          </p:cNvSpPr>
          <p:nvPr/>
        </p:nvSpPr>
        <p:spPr bwMode="auto">
          <a:xfrm>
            <a:off x="3886200" y="3048000"/>
            <a:ext cx="1828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u="none">
                <a:solidFill>
                  <a:srgbClr val="FF3300"/>
                </a:solidFill>
                <a:latin typeface="Arial" charset="0"/>
              </a:rPr>
              <a:t>Tưới ngập</a:t>
            </a:r>
            <a:r>
              <a:rPr lang="en-US" sz="2400" b="1" u="none">
                <a:solidFill>
                  <a:srgbClr val="FFCCFF"/>
                </a:solidFill>
                <a:latin typeface="Arial" charset="0"/>
              </a:rPr>
              <a:t>                                              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77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17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17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177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117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1177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17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1177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787" grpId="0"/>
      <p:bldP spid="117789" grpId="0"/>
      <p:bldP spid="117791" grpId="0"/>
      <p:bldP spid="117793" grpId="0" animBg="1"/>
      <p:bldP spid="117802" grpId="0" animBg="1"/>
      <p:bldP spid="11780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Text Box 2"/>
          <p:cNvSpPr txBox="1">
            <a:spLocks noChangeArrowheads="1"/>
          </p:cNvSpPr>
          <p:nvPr/>
        </p:nvSpPr>
        <p:spPr bwMode="auto">
          <a:xfrm>
            <a:off x="0" y="1066800"/>
            <a:ext cx="3657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u="none">
                <a:solidFill>
                  <a:srgbClr val="0000FF"/>
                </a:solidFill>
              </a:rPr>
              <a:t>I . TỈA, DẶM CÂY</a:t>
            </a:r>
          </a:p>
        </p:txBody>
      </p:sp>
      <p:sp>
        <p:nvSpPr>
          <p:cNvPr id="212995" name="Line 3"/>
          <p:cNvSpPr>
            <a:spLocks noChangeShapeType="1"/>
          </p:cNvSpPr>
          <p:nvPr/>
        </p:nvSpPr>
        <p:spPr bwMode="auto">
          <a:xfrm>
            <a:off x="0" y="1066800"/>
            <a:ext cx="3733800" cy="0"/>
          </a:xfrm>
          <a:prstGeom prst="line">
            <a:avLst/>
          </a:prstGeom>
          <a:noFill/>
          <a:ln w="76200" cmpd="tri">
            <a:solidFill>
              <a:srgbClr val="0066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12996" name="Line 4"/>
          <p:cNvSpPr>
            <a:spLocks noChangeShapeType="1"/>
          </p:cNvSpPr>
          <p:nvPr/>
        </p:nvSpPr>
        <p:spPr bwMode="auto">
          <a:xfrm>
            <a:off x="3810000" y="0"/>
            <a:ext cx="0" cy="6858000"/>
          </a:xfrm>
          <a:prstGeom prst="line">
            <a:avLst/>
          </a:prstGeom>
          <a:noFill/>
          <a:ln w="38100" cmpd="dbl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12997" name="Text Box 5"/>
          <p:cNvSpPr txBox="1">
            <a:spLocks noChangeArrowheads="1"/>
          </p:cNvSpPr>
          <p:nvPr/>
        </p:nvSpPr>
        <p:spPr bwMode="auto">
          <a:xfrm>
            <a:off x="0" y="1524000"/>
            <a:ext cx="3810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u="none">
                <a:solidFill>
                  <a:srgbClr val="0000FF"/>
                </a:solidFill>
              </a:rPr>
              <a:t>II. LÀM CỎ,VUN XỚI</a:t>
            </a:r>
          </a:p>
        </p:txBody>
      </p:sp>
      <p:sp>
        <p:nvSpPr>
          <p:cNvPr id="212998" name="Text Box 6"/>
          <p:cNvSpPr txBox="1">
            <a:spLocks noChangeArrowheads="1"/>
          </p:cNvSpPr>
          <p:nvPr/>
        </p:nvSpPr>
        <p:spPr bwMode="auto">
          <a:xfrm>
            <a:off x="3886200" y="1676400"/>
            <a:ext cx="129540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-"/>
            </a:pPr>
            <a:endParaRPr lang="en-US" sz="2200" b="1" u="none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12999" name="Text Box 7"/>
          <p:cNvSpPr txBox="1">
            <a:spLocks noChangeArrowheads="1"/>
          </p:cNvSpPr>
          <p:nvPr/>
        </p:nvSpPr>
        <p:spPr bwMode="auto">
          <a:xfrm>
            <a:off x="0" y="1981200"/>
            <a:ext cx="3810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u="none">
                <a:solidFill>
                  <a:srgbClr val="0000FF"/>
                </a:solidFill>
              </a:rPr>
              <a:t>III.TƯỚI,TIÊU</a:t>
            </a:r>
            <a:r>
              <a:rPr lang="en-US" sz="2800" b="1" u="none">
                <a:solidFill>
                  <a:srgbClr val="FFCCFF"/>
                </a:solidFill>
              </a:rPr>
              <a:t> </a:t>
            </a:r>
            <a:r>
              <a:rPr lang="en-US" sz="2800" b="1" u="none">
                <a:solidFill>
                  <a:srgbClr val="0000FF"/>
                </a:solidFill>
              </a:rPr>
              <a:t>NƯỚC</a:t>
            </a:r>
          </a:p>
        </p:txBody>
      </p:sp>
      <p:sp>
        <p:nvSpPr>
          <p:cNvPr id="213000" name="Text Box 8"/>
          <p:cNvSpPr txBox="1">
            <a:spLocks noChangeArrowheads="1"/>
          </p:cNvSpPr>
          <p:nvPr/>
        </p:nvSpPr>
        <p:spPr bwMode="auto">
          <a:xfrm>
            <a:off x="0" y="2667000"/>
            <a:ext cx="3810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u="none">
                <a:solidFill>
                  <a:schemeClr val="accent2"/>
                </a:solidFill>
              </a:rPr>
              <a:t>1. Tưới nước</a:t>
            </a:r>
          </a:p>
        </p:txBody>
      </p:sp>
      <p:pic>
        <p:nvPicPr>
          <p:cNvPr id="213002" name="Picture 10" descr="12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0" y="0"/>
            <a:ext cx="5334000" cy="3124200"/>
          </a:xfrm>
          <a:prstGeom prst="rect">
            <a:avLst/>
          </a:prstGeom>
          <a:noFill/>
        </p:spPr>
      </p:pic>
      <p:sp>
        <p:nvSpPr>
          <p:cNvPr id="213004" name="Oval 12"/>
          <p:cNvSpPr>
            <a:spLocks noChangeArrowheads="1"/>
          </p:cNvSpPr>
          <p:nvPr/>
        </p:nvSpPr>
        <p:spPr bwMode="auto">
          <a:xfrm>
            <a:off x="4114800" y="228600"/>
            <a:ext cx="685800" cy="533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800" b="1" u="none">
                <a:solidFill>
                  <a:srgbClr val="FF0000"/>
                </a:solidFill>
              </a:rPr>
              <a:t>C</a:t>
            </a:r>
          </a:p>
        </p:txBody>
      </p:sp>
      <p:sp>
        <p:nvSpPr>
          <p:cNvPr id="213006" name="Text Box 14"/>
          <p:cNvSpPr txBox="1">
            <a:spLocks noChangeArrowheads="1"/>
          </p:cNvSpPr>
          <p:nvPr/>
        </p:nvSpPr>
        <p:spPr bwMode="auto">
          <a:xfrm>
            <a:off x="5181600" y="0"/>
            <a:ext cx="2590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u="none">
                <a:solidFill>
                  <a:srgbClr val="FF0000"/>
                </a:solidFill>
              </a:rPr>
              <a:t>Tưới thấm</a:t>
            </a:r>
            <a:r>
              <a:rPr lang="en-US" sz="2400" b="1" u="none">
                <a:solidFill>
                  <a:srgbClr val="FFCCFF"/>
                </a:solidFill>
                <a:latin typeface="Arial" charset="0"/>
              </a:rPr>
              <a:t>                                                      </a:t>
            </a:r>
          </a:p>
        </p:txBody>
      </p:sp>
      <p:sp>
        <p:nvSpPr>
          <p:cNvPr id="213008" name="Text Box 16"/>
          <p:cNvSpPr txBox="1">
            <a:spLocks noChangeArrowheads="1"/>
          </p:cNvSpPr>
          <p:nvPr/>
        </p:nvSpPr>
        <p:spPr bwMode="auto">
          <a:xfrm>
            <a:off x="0" y="3124200"/>
            <a:ext cx="3810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u="none">
                <a:solidFill>
                  <a:schemeClr val="accent2"/>
                </a:solidFill>
              </a:rPr>
              <a:t>2.Phương pháp tưới</a:t>
            </a:r>
          </a:p>
        </p:txBody>
      </p:sp>
      <p:sp>
        <p:nvSpPr>
          <p:cNvPr id="213009" name="Text Box 17"/>
          <p:cNvSpPr txBox="1">
            <a:spLocks noChangeArrowheads="1"/>
          </p:cNvSpPr>
          <p:nvPr/>
        </p:nvSpPr>
        <p:spPr bwMode="auto">
          <a:xfrm>
            <a:off x="4572000" y="6400800"/>
            <a:ext cx="1828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u="none">
                <a:solidFill>
                  <a:srgbClr val="FFCCFF"/>
                </a:solidFill>
                <a:latin typeface="Arial" charset="0"/>
              </a:rPr>
              <a:t>                                                     </a:t>
            </a:r>
          </a:p>
        </p:txBody>
      </p:sp>
      <p:sp>
        <p:nvSpPr>
          <p:cNvPr id="213011" name="Rectangle 19"/>
          <p:cNvSpPr>
            <a:spLocks noChangeArrowheads="1"/>
          </p:cNvSpPr>
          <p:nvPr/>
        </p:nvSpPr>
        <p:spPr bwMode="auto">
          <a:xfrm>
            <a:off x="0" y="0"/>
            <a:ext cx="38862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400" b="1" u="none">
                <a:solidFill>
                  <a:srgbClr val="FF0000"/>
                </a:solidFill>
              </a:rPr>
              <a:t>BÀI 19:CÁC BIỆN PHÁP CHĂM SÓCCÂYTRỒNG</a:t>
            </a:r>
          </a:p>
        </p:txBody>
      </p:sp>
      <p:pic>
        <p:nvPicPr>
          <p:cNvPr id="213026" name="Picture 34" descr="rainbird4_4tjb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86200" y="3352800"/>
            <a:ext cx="5029200" cy="3352800"/>
          </a:xfrm>
          <a:prstGeom prst="rect">
            <a:avLst/>
          </a:prstGeom>
          <a:noFill/>
        </p:spPr>
      </p:pic>
      <p:sp>
        <p:nvSpPr>
          <p:cNvPr id="213024" name="Oval 32"/>
          <p:cNvSpPr>
            <a:spLocks noChangeArrowheads="1"/>
          </p:cNvSpPr>
          <p:nvPr/>
        </p:nvSpPr>
        <p:spPr bwMode="auto">
          <a:xfrm>
            <a:off x="3886200" y="3429000"/>
            <a:ext cx="838200" cy="609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800" b="1" u="none">
                <a:solidFill>
                  <a:srgbClr val="FF0000"/>
                </a:solidFill>
              </a:rPr>
              <a:t>D</a:t>
            </a:r>
          </a:p>
        </p:txBody>
      </p:sp>
      <p:sp>
        <p:nvSpPr>
          <p:cNvPr id="213013" name="Text Box 21"/>
          <p:cNvSpPr txBox="1">
            <a:spLocks noChangeArrowheads="1"/>
          </p:cNvSpPr>
          <p:nvPr/>
        </p:nvSpPr>
        <p:spPr bwMode="auto">
          <a:xfrm>
            <a:off x="3886200" y="6096000"/>
            <a:ext cx="2895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u="none">
                <a:solidFill>
                  <a:schemeClr val="bg1"/>
                </a:solidFill>
              </a:rPr>
              <a:t>Tưới phun mưa</a:t>
            </a:r>
            <a:r>
              <a:rPr lang="en-US" sz="2800" b="1" u="none">
                <a:solidFill>
                  <a:srgbClr val="FF0000"/>
                </a:solidFill>
                <a:latin typeface="Arial" charset="0"/>
              </a:rPr>
              <a:t>                                                      </a:t>
            </a:r>
          </a:p>
        </p:txBody>
      </p:sp>
      <p:sp>
        <p:nvSpPr>
          <p:cNvPr id="213027" name="Rectangle 35"/>
          <p:cNvSpPr>
            <a:spLocks noChangeArrowheads="1"/>
          </p:cNvSpPr>
          <p:nvPr/>
        </p:nvSpPr>
        <p:spPr bwMode="auto">
          <a:xfrm>
            <a:off x="4267200" y="2895600"/>
            <a:ext cx="46482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400" b="1" u="none"/>
              <a:t>Em hãy kể tên các phương pháp tưới cây trồng mà em biết?</a:t>
            </a:r>
          </a:p>
        </p:txBody>
      </p:sp>
      <p:sp>
        <p:nvSpPr>
          <p:cNvPr id="213028" name="Rectangle 36"/>
          <p:cNvSpPr>
            <a:spLocks noChangeArrowheads="1"/>
          </p:cNvSpPr>
          <p:nvPr/>
        </p:nvSpPr>
        <p:spPr bwMode="auto">
          <a:xfrm>
            <a:off x="0" y="3657600"/>
            <a:ext cx="44958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en-US" sz="2400" b="1" u="none" dirty="0"/>
              <a:t>-</a:t>
            </a:r>
            <a:r>
              <a:rPr lang="en-US" sz="2400" b="1" u="none" dirty="0" err="1" smtClean="0"/>
              <a:t>Tưới</a:t>
            </a:r>
            <a:r>
              <a:rPr lang="en-US" sz="2400" b="1" u="none" dirty="0" smtClean="0"/>
              <a:t> </a:t>
            </a:r>
            <a:r>
              <a:rPr lang="en-US" sz="2400" b="1" u="none" dirty="0" err="1"/>
              <a:t>theo</a:t>
            </a:r>
            <a:r>
              <a:rPr lang="en-US" sz="2400" b="1" u="none" dirty="0"/>
              <a:t> </a:t>
            </a:r>
            <a:r>
              <a:rPr lang="en-US" sz="2400" b="1" u="none" dirty="0" err="1"/>
              <a:t>hàng</a:t>
            </a:r>
            <a:r>
              <a:rPr lang="en-US" sz="2400" b="1" u="none" dirty="0"/>
              <a:t>, </a:t>
            </a:r>
            <a:r>
              <a:rPr lang="en-US" sz="2400" b="1" u="none" dirty="0" err="1"/>
              <a:t>vào</a:t>
            </a:r>
            <a:r>
              <a:rPr lang="en-US" sz="2400" b="1" u="none" dirty="0"/>
              <a:t> </a:t>
            </a:r>
            <a:r>
              <a:rPr lang="en-US" sz="2400" b="1" u="none" dirty="0" err="1"/>
              <a:t>gốc</a:t>
            </a:r>
            <a:r>
              <a:rPr lang="en-US" sz="2400" b="1" u="none" dirty="0"/>
              <a:t> </a:t>
            </a:r>
            <a:r>
              <a:rPr lang="en-US" sz="2400" b="1" u="none" dirty="0" err="1"/>
              <a:t>cây</a:t>
            </a:r>
            <a:r>
              <a:rPr lang="en-US" sz="2400" b="1" u="none" dirty="0"/>
              <a:t/>
            </a:r>
            <a:br>
              <a:rPr lang="en-US" sz="2400" b="1" u="none" dirty="0"/>
            </a:br>
            <a:r>
              <a:rPr lang="en-US" sz="2400" b="1" u="none" dirty="0"/>
              <a:t>-</a:t>
            </a:r>
            <a:r>
              <a:rPr lang="en-US" sz="2400" b="1" u="none" dirty="0" err="1" smtClean="0"/>
              <a:t>Tưới</a:t>
            </a:r>
            <a:r>
              <a:rPr lang="en-US" sz="2400" b="1" u="none" dirty="0" smtClean="0"/>
              <a:t> </a:t>
            </a:r>
            <a:r>
              <a:rPr lang="en-US" sz="2400" b="1" u="none" dirty="0" err="1"/>
              <a:t>thấm</a:t>
            </a:r>
            <a:r>
              <a:rPr lang="en-US" sz="2400" b="1" u="none" dirty="0"/>
              <a:t/>
            </a:r>
            <a:br>
              <a:rPr lang="en-US" sz="2400" b="1" u="none" dirty="0"/>
            </a:br>
            <a:r>
              <a:rPr lang="en-US" sz="2400" b="1" u="none" dirty="0"/>
              <a:t>-</a:t>
            </a:r>
            <a:r>
              <a:rPr lang="en-US" sz="2400" b="1" u="none" dirty="0" err="1" smtClean="0"/>
              <a:t>Tưới</a:t>
            </a:r>
            <a:r>
              <a:rPr lang="en-US" sz="2400" b="1" u="none" dirty="0" smtClean="0"/>
              <a:t> </a:t>
            </a:r>
            <a:r>
              <a:rPr lang="en-US" sz="2400" b="1" u="none" dirty="0" err="1"/>
              <a:t>ngập</a:t>
            </a:r>
            <a:r>
              <a:rPr lang="en-US" sz="2400" b="1" u="none" dirty="0"/>
              <a:t/>
            </a:r>
            <a:br>
              <a:rPr lang="en-US" sz="2400" b="1" u="none" dirty="0"/>
            </a:br>
            <a:r>
              <a:rPr lang="en-US" sz="2400" b="1" u="none" dirty="0"/>
              <a:t>-</a:t>
            </a:r>
            <a:r>
              <a:rPr lang="en-US" sz="2400" b="1" u="none" smtClean="0"/>
              <a:t>Tưới</a:t>
            </a:r>
            <a:r>
              <a:rPr lang="en-US" sz="2400" b="1" u="none" dirty="0" smtClean="0"/>
              <a:t> </a:t>
            </a:r>
            <a:r>
              <a:rPr lang="en-US" sz="2400" b="1" u="none" dirty="0" err="1"/>
              <a:t>phun</a:t>
            </a:r>
            <a:r>
              <a:rPr lang="en-US" sz="2400" b="1" u="none" dirty="0"/>
              <a:t> </a:t>
            </a:r>
            <a:r>
              <a:rPr lang="en-US" sz="2400" b="1" u="none" dirty="0" err="1"/>
              <a:t>mưa</a:t>
            </a:r>
            <a:endParaRPr lang="en-US" sz="2400" b="1" u="non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130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213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2130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213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2130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213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0" dur="500"/>
                                        <p:tgtEl>
                                          <p:spTgt spid="2130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3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3" dur="500"/>
                                        <p:tgtEl>
                                          <p:spTgt spid="2130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3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6" dur="500"/>
                                        <p:tgtEl>
                                          <p:spTgt spid="2130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3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9" dur="500"/>
                                        <p:tgtEl>
                                          <p:spTgt spid="2130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3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2" dur="500"/>
                                        <p:tgtEl>
                                          <p:spTgt spid="213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3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5" dur="500"/>
                                        <p:tgtEl>
                                          <p:spTgt spid="2130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3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1" dur="2000"/>
                                        <p:tgtEl>
                                          <p:spTgt spid="213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130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130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130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130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3004" grpId="0" animBg="1"/>
      <p:bldP spid="213004" grpId="1" animBg="1"/>
      <p:bldP spid="213006" grpId="0"/>
      <p:bldP spid="213006" grpId="1"/>
      <p:bldP spid="213024" grpId="0" animBg="1"/>
      <p:bldP spid="213024" grpId="1" animBg="1"/>
      <p:bldP spid="213013" grpId="0"/>
      <p:bldP spid="213013" grpId="1"/>
      <p:bldP spid="213027" grpId="0"/>
      <p:bldP spid="213028" grpId="0" build="allAtOnce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2" name="Text Box 2"/>
          <p:cNvSpPr txBox="1">
            <a:spLocks noChangeArrowheads="1"/>
          </p:cNvSpPr>
          <p:nvPr/>
        </p:nvSpPr>
        <p:spPr bwMode="auto">
          <a:xfrm>
            <a:off x="3886200" y="1676400"/>
            <a:ext cx="129540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-"/>
            </a:pPr>
            <a:endParaRPr lang="en-US" sz="2200" b="1" u="none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0643" name="Text Box 3"/>
          <p:cNvSpPr txBox="1">
            <a:spLocks noChangeArrowheads="1"/>
          </p:cNvSpPr>
          <p:nvPr/>
        </p:nvSpPr>
        <p:spPr bwMode="auto">
          <a:xfrm>
            <a:off x="4572000" y="6400800"/>
            <a:ext cx="1828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u="none">
                <a:solidFill>
                  <a:srgbClr val="FFCCFF"/>
                </a:solidFill>
                <a:latin typeface="Arial" charset="0"/>
              </a:rPr>
              <a:t>                                                     </a:t>
            </a:r>
          </a:p>
        </p:txBody>
      </p:sp>
      <p:pic>
        <p:nvPicPr>
          <p:cNvPr id="240644" name="Picture 4" descr="linh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0" y="1295400"/>
            <a:ext cx="2209800" cy="2209800"/>
          </a:xfrm>
          <a:prstGeom prst="rect">
            <a:avLst/>
          </a:prstGeom>
          <a:noFill/>
        </p:spPr>
      </p:pic>
      <p:pic>
        <p:nvPicPr>
          <p:cNvPr id="240645" name="Picture 5" descr="linh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371600"/>
            <a:ext cx="2743200" cy="2133600"/>
          </a:xfrm>
          <a:prstGeom prst="rect">
            <a:avLst/>
          </a:prstGeom>
          <a:noFill/>
        </p:spPr>
      </p:pic>
      <p:pic>
        <p:nvPicPr>
          <p:cNvPr id="240646" name="Picture 6" descr="linh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10400" y="1295400"/>
            <a:ext cx="2133600" cy="2209800"/>
          </a:xfrm>
          <a:prstGeom prst="rect">
            <a:avLst/>
          </a:prstGeom>
          <a:noFill/>
        </p:spPr>
      </p:pic>
      <p:pic>
        <p:nvPicPr>
          <p:cNvPr id="240647" name="Picture 7" descr="linh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743200" y="1371600"/>
            <a:ext cx="1981200" cy="2209800"/>
          </a:xfrm>
          <a:prstGeom prst="rect">
            <a:avLst/>
          </a:prstGeom>
          <a:noFill/>
        </p:spPr>
      </p:pic>
      <p:sp>
        <p:nvSpPr>
          <p:cNvPr id="240648" name="Text Box 8"/>
          <p:cNvSpPr txBox="1">
            <a:spLocks noChangeArrowheads="1"/>
          </p:cNvSpPr>
          <p:nvPr/>
        </p:nvSpPr>
        <p:spPr bwMode="auto">
          <a:xfrm>
            <a:off x="0" y="3581400"/>
            <a:ext cx="228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400" b="1" u="none">
                <a:solidFill>
                  <a:srgbClr val="0000FF"/>
                </a:solidFill>
              </a:rPr>
              <a:t>Tưới………</a:t>
            </a:r>
          </a:p>
        </p:txBody>
      </p:sp>
      <p:sp>
        <p:nvSpPr>
          <p:cNvPr id="240649" name="Text Box 9"/>
          <p:cNvSpPr txBox="1">
            <a:spLocks noChangeArrowheads="1"/>
          </p:cNvSpPr>
          <p:nvPr/>
        </p:nvSpPr>
        <p:spPr bwMode="auto">
          <a:xfrm>
            <a:off x="4953000" y="3581400"/>
            <a:ext cx="1752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 b="1" u="none">
                <a:solidFill>
                  <a:srgbClr val="0000FF"/>
                </a:solidFill>
              </a:rPr>
              <a:t>Tưới……</a:t>
            </a:r>
          </a:p>
        </p:txBody>
      </p:sp>
      <p:sp>
        <p:nvSpPr>
          <p:cNvPr id="240650" name="Text Box 10"/>
          <p:cNvSpPr txBox="1">
            <a:spLocks noChangeArrowheads="1"/>
          </p:cNvSpPr>
          <p:nvPr/>
        </p:nvSpPr>
        <p:spPr bwMode="auto">
          <a:xfrm>
            <a:off x="2971800" y="3505200"/>
            <a:ext cx="1676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 b="1" u="none">
                <a:solidFill>
                  <a:srgbClr val="0000FF"/>
                </a:solidFill>
              </a:rPr>
              <a:t>Tưới……….</a:t>
            </a:r>
          </a:p>
        </p:txBody>
      </p:sp>
      <p:sp>
        <p:nvSpPr>
          <p:cNvPr id="240651" name="Text Box 11"/>
          <p:cNvSpPr txBox="1">
            <a:spLocks noChangeArrowheads="1"/>
          </p:cNvSpPr>
          <p:nvPr/>
        </p:nvSpPr>
        <p:spPr bwMode="auto">
          <a:xfrm>
            <a:off x="7391400" y="3505200"/>
            <a:ext cx="1752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 b="1" u="none">
                <a:solidFill>
                  <a:srgbClr val="0000FF"/>
                </a:solidFill>
              </a:rPr>
              <a:t>Tưới………</a:t>
            </a:r>
          </a:p>
        </p:txBody>
      </p:sp>
      <p:sp>
        <p:nvSpPr>
          <p:cNvPr id="240652" name="Oval 12"/>
          <p:cNvSpPr>
            <a:spLocks noChangeArrowheads="1"/>
          </p:cNvSpPr>
          <p:nvPr/>
        </p:nvSpPr>
        <p:spPr bwMode="auto">
          <a:xfrm>
            <a:off x="0" y="1600200"/>
            <a:ext cx="4572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u="none">
                <a:solidFill>
                  <a:srgbClr val="FF0000"/>
                </a:solidFill>
                <a:latin typeface="Arial" charset="0"/>
              </a:rPr>
              <a:t>a</a:t>
            </a:r>
          </a:p>
        </p:txBody>
      </p:sp>
      <p:sp>
        <p:nvSpPr>
          <p:cNvPr id="240653" name="Oval 13"/>
          <p:cNvSpPr>
            <a:spLocks noChangeArrowheads="1"/>
          </p:cNvSpPr>
          <p:nvPr/>
        </p:nvSpPr>
        <p:spPr bwMode="auto">
          <a:xfrm>
            <a:off x="4191000" y="1371600"/>
            <a:ext cx="4572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u="none">
                <a:solidFill>
                  <a:srgbClr val="FF0000"/>
                </a:solidFill>
                <a:latin typeface="Arial" charset="0"/>
              </a:rPr>
              <a:t>b</a:t>
            </a:r>
          </a:p>
        </p:txBody>
      </p:sp>
      <p:sp>
        <p:nvSpPr>
          <p:cNvPr id="240654" name="Oval 14"/>
          <p:cNvSpPr>
            <a:spLocks noChangeArrowheads="1"/>
          </p:cNvSpPr>
          <p:nvPr/>
        </p:nvSpPr>
        <p:spPr bwMode="auto">
          <a:xfrm>
            <a:off x="6248400" y="1371600"/>
            <a:ext cx="5334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u="none">
                <a:solidFill>
                  <a:srgbClr val="FF0000"/>
                </a:solidFill>
                <a:latin typeface="Arial" charset="0"/>
              </a:rPr>
              <a:t>c</a:t>
            </a:r>
          </a:p>
        </p:txBody>
      </p:sp>
      <p:sp>
        <p:nvSpPr>
          <p:cNvPr id="240655" name="Oval 15"/>
          <p:cNvSpPr>
            <a:spLocks noChangeArrowheads="1"/>
          </p:cNvSpPr>
          <p:nvPr/>
        </p:nvSpPr>
        <p:spPr bwMode="auto">
          <a:xfrm>
            <a:off x="8686800" y="1295400"/>
            <a:ext cx="4572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u="none">
                <a:solidFill>
                  <a:srgbClr val="FF0000"/>
                </a:solidFill>
                <a:latin typeface="Arial" charset="0"/>
              </a:rPr>
              <a:t>d</a:t>
            </a:r>
          </a:p>
        </p:txBody>
      </p:sp>
      <p:graphicFrame>
        <p:nvGraphicFramePr>
          <p:cNvPr id="240656" name="Group 16"/>
          <p:cNvGraphicFramePr>
            <a:graphicFrameLocks noGrp="1"/>
          </p:cNvGraphicFramePr>
          <p:nvPr/>
        </p:nvGraphicFramePr>
        <p:xfrm>
          <a:off x="381000" y="3967163"/>
          <a:ext cx="8763000" cy="2756853"/>
        </p:xfrm>
        <a:graphic>
          <a:graphicData uri="http://schemas.openxmlformats.org/drawingml/2006/table">
            <a:tbl>
              <a:tblPr/>
              <a:tblGrid>
                <a:gridCol w="1219200"/>
                <a:gridCol w="3276600"/>
                <a:gridCol w="4267200"/>
              </a:tblGrid>
              <a:tr h="6842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Hình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Phương pháp tưới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             </a:t>
                      </a: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Kỹ thuật tưới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78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b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6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c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78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40682" name="Text Box 42"/>
          <p:cNvSpPr txBox="1">
            <a:spLocks noChangeArrowheads="1"/>
          </p:cNvSpPr>
          <p:nvPr/>
        </p:nvSpPr>
        <p:spPr bwMode="auto">
          <a:xfrm>
            <a:off x="2743200" y="0"/>
            <a:ext cx="5334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 b="1" u="none">
                <a:solidFill>
                  <a:srgbClr val="0000FF"/>
                </a:solidFill>
              </a:rPr>
              <a:t>NỘI DUNG THẢO LUẬN</a:t>
            </a:r>
          </a:p>
        </p:txBody>
      </p:sp>
      <p:sp>
        <p:nvSpPr>
          <p:cNvPr id="240683" name="Rectangle 43"/>
          <p:cNvSpPr>
            <a:spLocks noChangeArrowheads="1"/>
          </p:cNvSpPr>
          <p:nvPr/>
        </p:nvSpPr>
        <p:spPr bwMode="auto">
          <a:xfrm>
            <a:off x="457200" y="457200"/>
            <a:ext cx="86868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 b="1" u="none">
                <a:solidFill>
                  <a:srgbClr val="FF0000"/>
                </a:solidFill>
              </a:rPr>
              <a:t>Em hãy ghi vào bảng các phương pháp tưới và nêu kỹ thuật tưới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406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40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406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2406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240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2406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240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240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240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240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2406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240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240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240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240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0648" grpId="0"/>
      <p:bldP spid="240649" grpId="0"/>
      <p:bldP spid="240650" grpId="0"/>
      <p:bldP spid="240651" grpId="0"/>
      <p:bldP spid="240652" grpId="0" animBg="1"/>
      <p:bldP spid="240653" grpId="0" animBg="1"/>
      <p:bldP spid="240654" grpId="0" animBg="1"/>
      <p:bldP spid="24065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06" name="Text Box 2"/>
          <p:cNvSpPr txBox="1">
            <a:spLocks noChangeArrowheads="1"/>
          </p:cNvSpPr>
          <p:nvPr/>
        </p:nvSpPr>
        <p:spPr bwMode="auto">
          <a:xfrm>
            <a:off x="3886200" y="1676400"/>
            <a:ext cx="129540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-"/>
            </a:pPr>
            <a:endParaRPr lang="en-US" sz="2200" b="1" u="none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51907" name="Text Box 3"/>
          <p:cNvSpPr txBox="1">
            <a:spLocks noChangeArrowheads="1"/>
          </p:cNvSpPr>
          <p:nvPr/>
        </p:nvSpPr>
        <p:spPr bwMode="auto">
          <a:xfrm>
            <a:off x="4572000" y="6400800"/>
            <a:ext cx="1828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u="none">
                <a:solidFill>
                  <a:srgbClr val="FFCCFF"/>
                </a:solidFill>
                <a:latin typeface="Arial" charset="0"/>
              </a:rPr>
              <a:t>                                                     </a:t>
            </a:r>
          </a:p>
        </p:txBody>
      </p:sp>
      <p:pic>
        <p:nvPicPr>
          <p:cNvPr id="251908" name="Picture 4" descr="linh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685800"/>
            <a:ext cx="2209800" cy="2133600"/>
          </a:xfrm>
          <a:prstGeom prst="rect">
            <a:avLst/>
          </a:prstGeom>
          <a:noFill/>
        </p:spPr>
      </p:pic>
      <p:pic>
        <p:nvPicPr>
          <p:cNvPr id="251909" name="Picture 5" descr="linh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685800"/>
            <a:ext cx="2743200" cy="2133600"/>
          </a:xfrm>
          <a:prstGeom prst="rect">
            <a:avLst/>
          </a:prstGeom>
          <a:noFill/>
        </p:spPr>
      </p:pic>
      <p:pic>
        <p:nvPicPr>
          <p:cNvPr id="251910" name="Picture 6" descr="linh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10400" y="685800"/>
            <a:ext cx="2133600" cy="2133600"/>
          </a:xfrm>
          <a:prstGeom prst="rect">
            <a:avLst/>
          </a:prstGeom>
          <a:noFill/>
        </p:spPr>
      </p:pic>
      <p:pic>
        <p:nvPicPr>
          <p:cNvPr id="251911" name="Picture 7" descr="linh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19400" y="685800"/>
            <a:ext cx="1981200" cy="2133600"/>
          </a:xfrm>
          <a:prstGeom prst="rect">
            <a:avLst/>
          </a:prstGeom>
          <a:noFill/>
        </p:spPr>
      </p:pic>
      <p:sp>
        <p:nvSpPr>
          <p:cNvPr id="251912" name="Text Box 8"/>
          <p:cNvSpPr txBox="1">
            <a:spLocks noChangeArrowheads="1"/>
          </p:cNvSpPr>
          <p:nvPr/>
        </p:nvSpPr>
        <p:spPr bwMode="auto">
          <a:xfrm>
            <a:off x="533400" y="2895600"/>
            <a:ext cx="1752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 b="1" u="none">
                <a:solidFill>
                  <a:srgbClr val="0000FF"/>
                </a:solidFill>
              </a:rPr>
              <a:t>Ngập</a:t>
            </a:r>
          </a:p>
        </p:txBody>
      </p:sp>
      <p:sp>
        <p:nvSpPr>
          <p:cNvPr id="251913" name="Text Box 9"/>
          <p:cNvSpPr txBox="1">
            <a:spLocks noChangeArrowheads="1"/>
          </p:cNvSpPr>
          <p:nvPr/>
        </p:nvSpPr>
        <p:spPr bwMode="auto">
          <a:xfrm>
            <a:off x="5257800" y="2895600"/>
            <a:ext cx="1219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 b="1" u="none">
                <a:solidFill>
                  <a:srgbClr val="0000FF"/>
                </a:solidFill>
              </a:rPr>
              <a:t>Thấm</a:t>
            </a:r>
          </a:p>
        </p:txBody>
      </p:sp>
      <p:sp>
        <p:nvSpPr>
          <p:cNvPr id="251914" name="Text Box 10"/>
          <p:cNvSpPr txBox="1">
            <a:spLocks noChangeArrowheads="1"/>
          </p:cNvSpPr>
          <p:nvPr/>
        </p:nvSpPr>
        <p:spPr bwMode="auto">
          <a:xfrm>
            <a:off x="2819400" y="2895600"/>
            <a:ext cx="2057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400" b="1" u="none">
                <a:solidFill>
                  <a:srgbClr val="0000FF"/>
                </a:solidFill>
              </a:rPr>
              <a:t>Vào gốc cây</a:t>
            </a:r>
          </a:p>
        </p:txBody>
      </p:sp>
      <p:sp>
        <p:nvSpPr>
          <p:cNvPr id="251915" name="Text Box 11"/>
          <p:cNvSpPr txBox="1">
            <a:spLocks noChangeArrowheads="1"/>
          </p:cNvSpPr>
          <p:nvPr/>
        </p:nvSpPr>
        <p:spPr bwMode="auto">
          <a:xfrm>
            <a:off x="7391400" y="2895600"/>
            <a:ext cx="1752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400" b="1" u="none">
                <a:solidFill>
                  <a:srgbClr val="0000FF"/>
                </a:solidFill>
              </a:rPr>
              <a:t>Phun mưa</a:t>
            </a:r>
          </a:p>
        </p:txBody>
      </p:sp>
      <p:sp>
        <p:nvSpPr>
          <p:cNvPr id="251916" name="Oval 12"/>
          <p:cNvSpPr>
            <a:spLocks noChangeArrowheads="1"/>
          </p:cNvSpPr>
          <p:nvPr/>
        </p:nvSpPr>
        <p:spPr bwMode="auto">
          <a:xfrm>
            <a:off x="0" y="762000"/>
            <a:ext cx="4572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u="none">
                <a:latin typeface="Arial" charset="0"/>
              </a:rPr>
              <a:t>a</a:t>
            </a:r>
          </a:p>
        </p:txBody>
      </p:sp>
      <p:sp>
        <p:nvSpPr>
          <p:cNvPr id="251917" name="Oval 13"/>
          <p:cNvSpPr>
            <a:spLocks noChangeArrowheads="1"/>
          </p:cNvSpPr>
          <p:nvPr/>
        </p:nvSpPr>
        <p:spPr bwMode="auto">
          <a:xfrm>
            <a:off x="3886200" y="762000"/>
            <a:ext cx="4572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u="none">
                <a:latin typeface="Arial" charset="0"/>
              </a:rPr>
              <a:t>b</a:t>
            </a:r>
          </a:p>
        </p:txBody>
      </p:sp>
      <p:sp>
        <p:nvSpPr>
          <p:cNvPr id="251918" name="Oval 14"/>
          <p:cNvSpPr>
            <a:spLocks noChangeArrowheads="1"/>
          </p:cNvSpPr>
          <p:nvPr/>
        </p:nvSpPr>
        <p:spPr bwMode="auto">
          <a:xfrm>
            <a:off x="6324600" y="685800"/>
            <a:ext cx="5334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u="none">
                <a:latin typeface="Arial" charset="0"/>
              </a:rPr>
              <a:t>c</a:t>
            </a:r>
          </a:p>
        </p:txBody>
      </p:sp>
      <p:sp>
        <p:nvSpPr>
          <p:cNvPr id="251919" name="Oval 15"/>
          <p:cNvSpPr>
            <a:spLocks noChangeArrowheads="1"/>
          </p:cNvSpPr>
          <p:nvPr/>
        </p:nvSpPr>
        <p:spPr bwMode="auto">
          <a:xfrm>
            <a:off x="8534400" y="762000"/>
            <a:ext cx="4572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u="none">
                <a:latin typeface="Arial" charset="0"/>
              </a:rPr>
              <a:t>d</a:t>
            </a:r>
          </a:p>
        </p:txBody>
      </p:sp>
      <p:graphicFrame>
        <p:nvGraphicFramePr>
          <p:cNvPr id="251920" name="Group 16"/>
          <p:cNvGraphicFramePr>
            <a:graphicFrameLocks noGrp="1"/>
          </p:cNvGraphicFramePr>
          <p:nvPr/>
        </p:nvGraphicFramePr>
        <p:xfrm>
          <a:off x="381000" y="3657600"/>
          <a:ext cx="8763000" cy="2667953"/>
        </p:xfrm>
        <a:graphic>
          <a:graphicData uri="http://schemas.openxmlformats.org/drawingml/2006/table">
            <a:tbl>
              <a:tblPr/>
              <a:tblGrid>
                <a:gridCol w="1219200"/>
                <a:gridCol w="2743200"/>
                <a:gridCol w="4800600"/>
              </a:tblGrid>
              <a:tr h="5953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Hình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Phương pháp tưới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             Kỹ thuật tưới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1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27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27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27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51946" name="Text Box 42"/>
          <p:cNvSpPr txBox="1">
            <a:spLocks noChangeArrowheads="1"/>
          </p:cNvSpPr>
          <p:nvPr/>
        </p:nvSpPr>
        <p:spPr bwMode="auto">
          <a:xfrm>
            <a:off x="2743200" y="0"/>
            <a:ext cx="5334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 b="1" u="none">
                <a:solidFill>
                  <a:srgbClr val="0000FF"/>
                </a:solidFill>
              </a:rPr>
              <a:t>NỘI DUNG THẢO LUẬN</a:t>
            </a:r>
          </a:p>
        </p:txBody>
      </p:sp>
      <p:sp>
        <p:nvSpPr>
          <p:cNvPr id="251951" name="Text Box 47"/>
          <p:cNvSpPr txBox="1">
            <a:spLocks noChangeArrowheads="1"/>
          </p:cNvSpPr>
          <p:nvPr/>
        </p:nvSpPr>
        <p:spPr bwMode="auto">
          <a:xfrm>
            <a:off x="1143000" y="6491288"/>
            <a:ext cx="27432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251957" name="Rectangle 53"/>
          <p:cNvSpPr>
            <a:spLocks noChangeArrowheads="1"/>
          </p:cNvSpPr>
          <p:nvPr/>
        </p:nvSpPr>
        <p:spPr bwMode="auto">
          <a:xfrm>
            <a:off x="1600200" y="4267200"/>
            <a:ext cx="2743200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u="none"/>
              <a:t>Ngập</a:t>
            </a:r>
          </a:p>
        </p:txBody>
      </p:sp>
      <p:sp>
        <p:nvSpPr>
          <p:cNvPr id="251958" name="Rectangle 54"/>
          <p:cNvSpPr>
            <a:spLocks noChangeArrowheads="1"/>
          </p:cNvSpPr>
          <p:nvPr/>
        </p:nvSpPr>
        <p:spPr bwMode="auto">
          <a:xfrm>
            <a:off x="4343400" y="4267200"/>
            <a:ext cx="4800600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u="none"/>
              <a:t>Cho nước ngập tràn mặt ruộng</a:t>
            </a:r>
          </a:p>
        </p:txBody>
      </p:sp>
      <p:sp>
        <p:nvSpPr>
          <p:cNvPr id="251959" name="Rectangle 55"/>
          <p:cNvSpPr>
            <a:spLocks noChangeArrowheads="1"/>
          </p:cNvSpPr>
          <p:nvPr/>
        </p:nvSpPr>
        <p:spPr bwMode="auto">
          <a:xfrm>
            <a:off x="1600200" y="4800600"/>
            <a:ext cx="2743200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u="none"/>
              <a:t>Vào gốc cây</a:t>
            </a:r>
          </a:p>
        </p:txBody>
      </p:sp>
      <p:sp>
        <p:nvSpPr>
          <p:cNvPr id="251960" name="Rectangle 56"/>
          <p:cNvSpPr>
            <a:spLocks noChangeArrowheads="1"/>
          </p:cNvSpPr>
          <p:nvPr/>
        </p:nvSpPr>
        <p:spPr bwMode="auto">
          <a:xfrm>
            <a:off x="4343400" y="4800600"/>
            <a:ext cx="4800600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u="none"/>
              <a:t>Tưới đều vào gốc cây</a:t>
            </a:r>
          </a:p>
        </p:txBody>
      </p:sp>
      <p:sp>
        <p:nvSpPr>
          <p:cNvPr id="251961" name="Rectangle 57"/>
          <p:cNvSpPr>
            <a:spLocks noChangeArrowheads="1"/>
          </p:cNvSpPr>
          <p:nvPr/>
        </p:nvSpPr>
        <p:spPr bwMode="auto">
          <a:xfrm>
            <a:off x="1600200" y="5334000"/>
            <a:ext cx="2743200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u="none"/>
              <a:t>Thấm</a:t>
            </a:r>
          </a:p>
        </p:txBody>
      </p:sp>
      <p:sp>
        <p:nvSpPr>
          <p:cNvPr id="251962" name="Rectangle 58"/>
          <p:cNvSpPr>
            <a:spLocks noChangeArrowheads="1"/>
          </p:cNvSpPr>
          <p:nvPr/>
        </p:nvSpPr>
        <p:spPr bwMode="auto">
          <a:xfrm>
            <a:off x="4343400" y="5334000"/>
            <a:ext cx="4800600" cy="533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u="none"/>
              <a:t>Nước đưa vào rãnh luống</a:t>
            </a:r>
          </a:p>
        </p:txBody>
      </p:sp>
      <p:sp>
        <p:nvSpPr>
          <p:cNvPr id="251963" name="Rectangle 59"/>
          <p:cNvSpPr>
            <a:spLocks noChangeArrowheads="1"/>
          </p:cNvSpPr>
          <p:nvPr/>
        </p:nvSpPr>
        <p:spPr bwMode="auto">
          <a:xfrm>
            <a:off x="1600200" y="5867400"/>
            <a:ext cx="2743200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u="none"/>
              <a:t>Phun mưa</a:t>
            </a:r>
          </a:p>
        </p:txBody>
      </p:sp>
      <p:sp>
        <p:nvSpPr>
          <p:cNvPr id="251964" name="Rectangle 60"/>
          <p:cNvSpPr>
            <a:spLocks noChangeArrowheads="1"/>
          </p:cNvSpPr>
          <p:nvPr/>
        </p:nvSpPr>
        <p:spPr bwMode="auto">
          <a:xfrm>
            <a:off x="4343400" y="5867400"/>
            <a:ext cx="4800600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u="none"/>
              <a:t>Phun thành hạt tỏa như mưa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519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519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519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51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519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2519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2519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2519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251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251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251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251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1912" grpId="0"/>
      <p:bldP spid="251913" grpId="0"/>
      <p:bldP spid="251914" grpId="0"/>
      <p:bldP spid="251957" grpId="0" animBg="1"/>
      <p:bldP spid="251958" grpId="1" animBg="1"/>
      <p:bldP spid="251959" grpId="0" animBg="1"/>
      <p:bldP spid="251960" grpId="0" animBg="1"/>
      <p:bldP spid="251961" grpId="0" animBg="1"/>
      <p:bldP spid="251962" grpId="0" animBg="1"/>
      <p:bldP spid="251963" grpId="0" animBg="1"/>
      <p:bldP spid="25196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0" y="1066800"/>
            <a:ext cx="9144000" cy="5791200"/>
          </a:xfrm>
          <a:noFill/>
          <a:ln/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   </a:t>
            </a:r>
            <a:r>
              <a:rPr lang="en-US" b="1" i="1">
                <a:latin typeface="Times New Roman" pitchFamily="18" charset="0"/>
              </a:rPr>
              <a:t>Công ty trách nhiệm hữu hạn Việt Phát (Bình Dương) vừa cho ra đời </a:t>
            </a:r>
            <a:r>
              <a:rPr lang="en-US" b="1">
                <a:latin typeface="Times New Roman" pitchFamily="18" charset="0"/>
              </a:rPr>
              <a:t>hệ thống tưới thấm tự động</a:t>
            </a:r>
            <a:r>
              <a:rPr lang="en-US" b="1" i="1">
                <a:latin typeface="Times New Roman" pitchFamily="18" charset="0"/>
              </a:rPr>
              <a:t> làm bằng ống nước mềm ruột gà hiệu Courant (Pháp).</a:t>
            </a:r>
            <a:r>
              <a:rPr lang="en-US" b="1">
                <a:latin typeface="Times New Roman" pitchFamily="18" charset="0"/>
              </a:rPr>
              <a:t> </a:t>
            </a:r>
            <a:r>
              <a:rPr lang="en-US" b="1" i="1">
                <a:latin typeface="Times New Roman" pitchFamily="18" charset="0"/>
              </a:rPr>
              <a:t>Loại ống này có dạng xoắn ruột gà có thể uốn cong mà không bị gập gãy</a:t>
            </a:r>
            <a:r>
              <a:rPr lang="en-US" b="1">
                <a:latin typeface="Times New Roman" pitchFamily="18" charset="0"/>
              </a:rPr>
              <a:t> </a:t>
            </a:r>
            <a:r>
              <a:rPr lang="en-US" b="1" i="1">
                <a:latin typeface="Times New Roman" pitchFamily="18" charset="0"/>
              </a:rPr>
              <a:t>nên thuận tiện cho việc </a:t>
            </a:r>
            <a:r>
              <a:rPr lang="en-US" b="1">
                <a:latin typeface="Times New Roman" pitchFamily="18" charset="0"/>
              </a:rPr>
              <a:t>đi chìm dưới lòng đất trong vườn từ 5-10cm</a:t>
            </a:r>
            <a:r>
              <a:rPr lang="en-US" b="1" i="1">
                <a:latin typeface="Times New Roman" pitchFamily="18" charset="0"/>
              </a:rPr>
              <a:t>.</a:t>
            </a:r>
            <a:r>
              <a:rPr lang="en-US" b="1">
                <a:latin typeface="Times New Roman" pitchFamily="18" charset="0"/>
              </a:rPr>
              <a:t> </a:t>
            </a:r>
            <a:r>
              <a:rPr lang="en-US" b="1" i="1">
                <a:latin typeface="Times New Roman" pitchFamily="18" charset="0"/>
              </a:rPr>
              <a:t>Với ống nước Courant trong hệ thống tưới thấm tự động sẽ </a:t>
            </a:r>
            <a:r>
              <a:rPr lang="en-US" b="1">
                <a:latin typeface="Times New Roman" pitchFamily="18" charset="0"/>
              </a:rPr>
              <a:t>tiết kiệm được nước</a:t>
            </a:r>
            <a:r>
              <a:rPr lang="en-US" b="1" i="1">
                <a:latin typeface="Times New Roman" pitchFamily="18" charset="0"/>
              </a:rPr>
              <a:t>, chỉ cần trong vòng 15-20 phút có thể tưới được một vùng rộng lớn, do đó </a:t>
            </a:r>
            <a:r>
              <a:rPr lang="en-US" b="1">
                <a:latin typeface="Times New Roman" pitchFamily="18" charset="0"/>
              </a:rPr>
              <a:t>tiết kiệm được chi phí nhân công</a:t>
            </a:r>
            <a:r>
              <a:rPr lang="en-US" b="1" i="1">
                <a:latin typeface="Times New Roman" pitchFamily="18" charset="0"/>
              </a:rPr>
              <a:t>.</a:t>
            </a:r>
            <a:r>
              <a:rPr lang="en-US" b="1">
                <a:latin typeface="Times New Roman" pitchFamily="18" charset="0"/>
              </a:rPr>
              <a:t> </a:t>
            </a:r>
            <a:endParaRPr lang="en-US" b="1" i="1">
              <a:latin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en-US" b="1" i="1">
                <a:latin typeface="Times New Roman" pitchFamily="18" charset="0"/>
              </a:rPr>
              <a:t>					         Trung tâm Tin học Bộ NN&amp;PTNT</a:t>
            </a:r>
            <a:r>
              <a:rPr lang="en-US">
                <a:latin typeface="Times New Roman" pitchFamily="18" charset="0"/>
              </a:rPr>
              <a:t> </a:t>
            </a:r>
          </a:p>
        </p:txBody>
      </p:sp>
      <p:sp>
        <p:nvSpPr>
          <p:cNvPr id="220165" name="Text Box 5"/>
          <p:cNvSpPr txBox="1"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15962"/>
          </a:xfrm>
          <a:noFill/>
          <a:ln/>
        </p:spPr>
        <p:txBody>
          <a:bodyPr/>
          <a:lstStyle/>
          <a:p>
            <a:pPr algn="l" eaLnBrk="0" hangingPunct="0">
              <a:spcBef>
                <a:spcPct val="50000"/>
              </a:spcBef>
            </a:pPr>
            <a:r>
              <a:rPr lang="en-US" sz="4000">
                <a:latin typeface="Times New Roman" pitchFamily="18" charset="0"/>
              </a:rPr>
              <a:t>                      </a:t>
            </a:r>
            <a:r>
              <a:rPr lang="en-US" sz="4000">
                <a:solidFill>
                  <a:srgbClr val="FF0000"/>
                </a:solidFill>
                <a:latin typeface="Times New Roman" pitchFamily="18" charset="0"/>
              </a:rPr>
              <a:t>Thông tin!!!!!</a:t>
            </a:r>
          </a:p>
        </p:txBody>
      </p:sp>
      <p:pic>
        <p:nvPicPr>
          <p:cNvPr id="11266" name="Picture 9" descr="image002[1]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0" y="990600"/>
            <a:ext cx="78486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20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201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2201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1" dur="500"/>
                                        <p:tgtEl>
                                          <p:spTgt spid="2201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01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6" dur="500"/>
                                        <p:tgtEl>
                                          <p:spTgt spid="2201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01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0164" grpId="0" build="p"/>
      <p:bldP spid="220164" grpId="1" build="p"/>
      <p:bldP spid="22016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7" name="Text Box 3"/>
          <p:cNvSpPr txBox="1">
            <a:spLocks noChangeArrowheads="1"/>
          </p:cNvSpPr>
          <p:nvPr/>
        </p:nvSpPr>
        <p:spPr bwMode="auto">
          <a:xfrm>
            <a:off x="0" y="10668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  <a:latin typeface="Arial" charset="0"/>
              </a:rPr>
              <a:t>I . TỈA, DẶM CÂY</a:t>
            </a:r>
          </a:p>
        </p:txBody>
      </p:sp>
      <p:sp>
        <p:nvSpPr>
          <p:cNvPr id="149508" name="Line 4"/>
          <p:cNvSpPr>
            <a:spLocks noChangeShapeType="1"/>
          </p:cNvSpPr>
          <p:nvPr/>
        </p:nvSpPr>
        <p:spPr bwMode="auto">
          <a:xfrm>
            <a:off x="-25400" y="927100"/>
            <a:ext cx="3733800" cy="0"/>
          </a:xfrm>
          <a:prstGeom prst="line">
            <a:avLst/>
          </a:prstGeom>
          <a:noFill/>
          <a:ln w="76200" cmpd="tri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9509" name="Line 5"/>
          <p:cNvSpPr>
            <a:spLocks noChangeShapeType="1"/>
          </p:cNvSpPr>
          <p:nvPr/>
        </p:nvSpPr>
        <p:spPr bwMode="auto">
          <a:xfrm>
            <a:off x="3733800" y="0"/>
            <a:ext cx="76200" cy="6858000"/>
          </a:xfrm>
          <a:prstGeom prst="line">
            <a:avLst/>
          </a:prstGeom>
          <a:noFill/>
          <a:ln w="38100" cmpd="dbl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9510" name="Text Box 6"/>
          <p:cNvSpPr txBox="1">
            <a:spLocks noChangeArrowheads="1"/>
          </p:cNvSpPr>
          <p:nvPr/>
        </p:nvSpPr>
        <p:spPr bwMode="auto">
          <a:xfrm>
            <a:off x="0" y="1524000"/>
            <a:ext cx="381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  <a:latin typeface="Arial" charset="0"/>
              </a:rPr>
              <a:t>II. LÀM CỎ, VUN XỚI</a:t>
            </a:r>
          </a:p>
        </p:txBody>
      </p:sp>
      <p:sp>
        <p:nvSpPr>
          <p:cNvPr id="149511" name="Text Box 7"/>
          <p:cNvSpPr txBox="1">
            <a:spLocks noChangeArrowheads="1"/>
          </p:cNvSpPr>
          <p:nvPr/>
        </p:nvSpPr>
        <p:spPr bwMode="auto">
          <a:xfrm>
            <a:off x="3886200" y="1676400"/>
            <a:ext cx="129540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-"/>
            </a:pPr>
            <a:endParaRPr lang="en-US" sz="2200" b="1" u="none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49512" name="Text Box 8"/>
          <p:cNvSpPr txBox="1">
            <a:spLocks noChangeArrowheads="1"/>
          </p:cNvSpPr>
          <p:nvPr/>
        </p:nvSpPr>
        <p:spPr bwMode="auto">
          <a:xfrm>
            <a:off x="0" y="2057400"/>
            <a:ext cx="381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FFCCFF"/>
                </a:solidFill>
                <a:latin typeface="Arial" charset="0"/>
              </a:rPr>
              <a:t>III.TƯỚI,TIÊU NƯỚC</a:t>
            </a:r>
          </a:p>
        </p:txBody>
      </p:sp>
      <p:sp>
        <p:nvSpPr>
          <p:cNvPr id="149513" name="Text Box 9"/>
          <p:cNvSpPr txBox="1">
            <a:spLocks noChangeArrowheads="1"/>
          </p:cNvSpPr>
          <p:nvPr/>
        </p:nvSpPr>
        <p:spPr bwMode="auto">
          <a:xfrm>
            <a:off x="0" y="2057400"/>
            <a:ext cx="381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  <a:latin typeface="Arial" charset="0"/>
              </a:rPr>
              <a:t>III.TƯỚI,TIÊU NƯỚC</a:t>
            </a:r>
          </a:p>
        </p:txBody>
      </p:sp>
      <p:sp>
        <p:nvSpPr>
          <p:cNvPr id="149514" name="Text Box 10"/>
          <p:cNvSpPr txBox="1">
            <a:spLocks noChangeArrowheads="1"/>
          </p:cNvSpPr>
          <p:nvPr/>
        </p:nvSpPr>
        <p:spPr bwMode="auto">
          <a:xfrm>
            <a:off x="0" y="2438400"/>
            <a:ext cx="381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u="none">
                <a:solidFill>
                  <a:srgbClr val="0000FF"/>
                </a:solidFill>
                <a:latin typeface="Arial" charset="0"/>
              </a:rPr>
              <a:t>1. Tưới nước</a:t>
            </a:r>
          </a:p>
        </p:txBody>
      </p:sp>
      <p:sp>
        <p:nvSpPr>
          <p:cNvPr id="149515" name="Text Box 11"/>
          <p:cNvSpPr txBox="1">
            <a:spLocks noChangeArrowheads="1"/>
          </p:cNvSpPr>
          <p:nvPr/>
        </p:nvSpPr>
        <p:spPr bwMode="auto">
          <a:xfrm>
            <a:off x="0" y="2895600"/>
            <a:ext cx="381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u="none">
                <a:solidFill>
                  <a:srgbClr val="0000FF"/>
                </a:solidFill>
                <a:latin typeface="Arial" charset="0"/>
              </a:rPr>
              <a:t>2.Phương pháp tưới</a:t>
            </a:r>
          </a:p>
        </p:txBody>
      </p:sp>
      <p:sp>
        <p:nvSpPr>
          <p:cNvPr id="149516" name="Text Box 12"/>
          <p:cNvSpPr txBox="1">
            <a:spLocks noChangeArrowheads="1"/>
          </p:cNvSpPr>
          <p:nvPr/>
        </p:nvSpPr>
        <p:spPr bwMode="auto">
          <a:xfrm>
            <a:off x="4572000" y="6400800"/>
            <a:ext cx="1828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u="none">
                <a:solidFill>
                  <a:srgbClr val="FFCCFF"/>
                </a:solidFill>
                <a:latin typeface="Arial" charset="0"/>
              </a:rPr>
              <a:t>                                                     </a:t>
            </a:r>
          </a:p>
        </p:txBody>
      </p:sp>
      <p:sp>
        <p:nvSpPr>
          <p:cNvPr id="149521" name="Text Box 17"/>
          <p:cNvSpPr txBox="1">
            <a:spLocks noChangeArrowheads="1"/>
          </p:cNvSpPr>
          <p:nvPr/>
        </p:nvSpPr>
        <p:spPr bwMode="auto">
          <a:xfrm>
            <a:off x="0" y="3429000"/>
            <a:ext cx="381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u="none">
                <a:solidFill>
                  <a:srgbClr val="0000FF"/>
                </a:solidFill>
                <a:latin typeface="Arial" charset="0"/>
              </a:rPr>
              <a:t>3.Tiêu nước</a:t>
            </a:r>
          </a:p>
        </p:txBody>
      </p:sp>
      <p:pic>
        <p:nvPicPr>
          <p:cNvPr id="149524" name="Picture 20" descr="56104_ngolut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62800" y="1828800"/>
            <a:ext cx="1981200" cy="3048000"/>
          </a:xfrm>
          <a:prstGeom prst="rect">
            <a:avLst/>
          </a:prstGeom>
          <a:noFill/>
        </p:spPr>
      </p:pic>
      <p:pic>
        <p:nvPicPr>
          <p:cNvPr id="149526" name="Picture 22" descr="images255873_DSC00680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962400" y="1828800"/>
            <a:ext cx="2819400" cy="3048000"/>
          </a:xfrm>
          <a:prstGeom prst="rect">
            <a:avLst/>
          </a:prstGeom>
          <a:noFill/>
        </p:spPr>
      </p:pic>
      <p:sp>
        <p:nvSpPr>
          <p:cNvPr id="149529" name="AutoShape 25"/>
          <p:cNvSpPr>
            <a:spLocks noChangeArrowheads="1"/>
          </p:cNvSpPr>
          <p:nvPr/>
        </p:nvSpPr>
        <p:spPr bwMode="auto">
          <a:xfrm>
            <a:off x="5638800" y="0"/>
            <a:ext cx="3505200" cy="1295400"/>
          </a:xfrm>
          <a:prstGeom prst="wedgeEllipseCallout">
            <a:avLst>
              <a:gd name="adj1" fmla="val -33833"/>
              <a:gd name="adj2" fmla="val 8566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en-US" sz="2400" b="1" u="none">
                <a:latin typeface="Arial" charset="0"/>
              </a:rPr>
              <a:t>Cây bị ngập ta phải làm gì đây</a:t>
            </a:r>
          </a:p>
        </p:txBody>
      </p:sp>
      <p:sp>
        <p:nvSpPr>
          <p:cNvPr id="149530" name="Text Box 26"/>
          <p:cNvSpPr txBox="1">
            <a:spLocks noChangeArrowheads="1"/>
          </p:cNvSpPr>
          <p:nvPr/>
        </p:nvSpPr>
        <p:spPr bwMode="auto">
          <a:xfrm>
            <a:off x="4191000" y="5181600"/>
            <a:ext cx="49530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u="none">
                <a:latin typeface="Arial" charset="0"/>
              </a:rPr>
              <a:t>Cho biết vai trò của việc tiêu nước?</a:t>
            </a:r>
          </a:p>
        </p:txBody>
      </p:sp>
      <p:sp>
        <p:nvSpPr>
          <p:cNvPr id="149532" name="Text Box 28"/>
          <p:cNvSpPr txBox="1">
            <a:spLocks noChangeArrowheads="1"/>
          </p:cNvSpPr>
          <p:nvPr/>
        </p:nvSpPr>
        <p:spPr bwMode="auto">
          <a:xfrm>
            <a:off x="0" y="3962400"/>
            <a:ext cx="3810000" cy="173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u="none">
                <a:latin typeface="Arial" charset="0"/>
              </a:rPr>
              <a:t>-Giúp cây không bị thiếu oxy</a:t>
            </a:r>
          </a:p>
          <a:p>
            <a:pPr>
              <a:spcBef>
                <a:spcPct val="50000"/>
              </a:spcBef>
            </a:pPr>
            <a:r>
              <a:rPr lang="en-US" sz="2400" b="1" u="none">
                <a:latin typeface="Arial" charset="0"/>
              </a:rPr>
              <a:t>-Tiến hành kịp thời và nhanh chóng</a:t>
            </a:r>
          </a:p>
        </p:txBody>
      </p:sp>
      <p:sp>
        <p:nvSpPr>
          <p:cNvPr id="149533" name="Rectangle 29"/>
          <p:cNvSpPr>
            <a:spLocks noChangeArrowheads="1"/>
          </p:cNvSpPr>
          <p:nvPr/>
        </p:nvSpPr>
        <p:spPr bwMode="auto">
          <a:xfrm>
            <a:off x="0" y="152400"/>
            <a:ext cx="38862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400" b="1" u="none">
                <a:solidFill>
                  <a:srgbClr val="FF0000"/>
                </a:solidFill>
              </a:rPr>
              <a:t>BÀI 19:CÁC BIỆN PHÁP CHĂM SÓCCÂYTRỒNG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49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49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49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149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9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9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149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9521" grpId="0"/>
      <p:bldP spid="149529" grpId="0" animBg="1"/>
      <p:bldP spid="149530" grpId="0"/>
      <p:bldP spid="14953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457200" y="304800"/>
            <a:ext cx="8229600" cy="609600"/>
          </a:xfrm>
        </p:spPr>
        <p:txBody>
          <a:bodyPr/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Quan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sát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và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cho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biết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nội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dung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tranh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?</a:t>
            </a:r>
          </a:p>
        </p:txBody>
      </p:sp>
      <p:pic>
        <p:nvPicPr>
          <p:cNvPr id="175107" name="Picture 3" descr="gao%20dien%20bien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3886200"/>
            <a:ext cx="4572000" cy="2971800"/>
          </a:xfrm>
          <a:noFill/>
          <a:ln/>
        </p:spPr>
      </p:pic>
      <p:pic>
        <p:nvPicPr>
          <p:cNvPr id="175108" name="Picture 4" descr="LINH0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/>
          <a:srcRect/>
          <a:stretch>
            <a:fillRect/>
          </a:stretch>
        </p:blipFill>
        <p:spPr>
          <a:xfrm>
            <a:off x="0" y="990600"/>
            <a:ext cx="4572000" cy="2819400"/>
          </a:xfrm>
          <a:noFill/>
          <a:ln/>
        </p:spPr>
      </p:pic>
      <p:pic>
        <p:nvPicPr>
          <p:cNvPr id="175109" name="Picture 5" descr="linh1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5"/>
          <a:srcRect/>
          <a:stretch>
            <a:fillRect/>
          </a:stretch>
        </p:blipFill>
        <p:spPr>
          <a:xfrm>
            <a:off x="4648200" y="990600"/>
            <a:ext cx="4495800" cy="2971800"/>
          </a:xfrm>
          <a:noFill/>
          <a:ln/>
        </p:spPr>
      </p:pic>
      <p:pic>
        <p:nvPicPr>
          <p:cNvPr id="175110" name="Picture 6" descr="scan0139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6" cstate="print"/>
          <a:srcRect/>
          <a:stretch>
            <a:fillRect/>
          </a:stretch>
        </p:blipFill>
        <p:spPr>
          <a:xfrm>
            <a:off x="4648200" y="3938588"/>
            <a:ext cx="4495800" cy="2919412"/>
          </a:xfrm>
          <a:noFill/>
          <a:ln/>
        </p:spPr>
      </p:pic>
      <p:sp>
        <p:nvSpPr>
          <p:cNvPr id="175111" name="Oval 7"/>
          <p:cNvSpPr>
            <a:spLocks noChangeArrowheads="1"/>
          </p:cNvSpPr>
          <p:nvPr/>
        </p:nvSpPr>
        <p:spPr bwMode="auto">
          <a:xfrm>
            <a:off x="0" y="3810000"/>
            <a:ext cx="533400" cy="533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800" b="1" u="none">
                <a:solidFill>
                  <a:srgbClr val="FF0000"/>
                </a:solidFill>
              </a:rPr>
              <a:t>C</a:t>
            </a:r>
          </a:p>
        </p:txBody>
      </p:sp>
      <p:sp>
        <p:nvSpPr>
          <p:cNvPr id="175112" name="Oval 8"/>
          <p:cNvSpPr>
            <a:spLocks noChangeArrowheads="1"/>
          </p:cNvSpPr>
          <p:nvPr/>
        </p:nvSpPr>
        <p:spPr bwMode="auto">
          <a:xfrm>
            <a:off x="4648200" y="3886200"/>
            <a:ext cx="533400" cy="533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800" b="1" u="none">
                <a:solidFill>
                  <a:srgbClr val="FF0000"/>
                </a:solidFill>
              </a:rPr>
              <a:t>D</a:t>
            </a:r>
          </a:p>
        </p:txBody>
      </p:sp>
      <p:sp>
        <p:nvSpPr>
          <p:cNvPr id="175113" name="Rectangle 9"/>
          <p:cNvSpPr>
            <a:spLocks noChangeArrowheads="1"/>
          </p:cNvSpPr>
          <p:nvPr/>
        </p:nvSpPr>
        <p:spPr bwMode="auto">
          <a:xfrm>
            <a:off x="609600" y="1676400"/>
            <a:ext cx="1676400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endParaRPr lang="en-US" sz="2800" b="1" u="none">
              <a:solidFill>
                <a:srgbClr val="FF0000"/>
              </a:solidFill>
            </a:endParaRPr>
          </a:p>
        </p:txBody>
      </p:sp>
      <p:sp>
        <p:nvSpPr>
          <p:cNvPr id="175114" name="Rectangle 10"/>
          <p:cNvSpPr>
            <a:spLocks noChangeArrowheads="1"/>
          </p:cNvSpPr>
          <p:nvPr/>
        </p:nvSpPr>
        <p:spPr bwMode="auto">
          <a:xfrm>
            <a:off x="685800" y="3124200"/>
            <a:ext cx="1447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en-US" sz="2800" b="1" u="none">
                <a:solidFill>
                  <a:srgbClr val="FF0000"/>
                </a:solidFill>
              </a:rPr>
              <a:t>Làm cỏ</a:t>
            </a:r>
          </a:p>
        </p:txBody>
      </p:sp>
      <p:sp>
        <p:nvSpPr>
          <p:cNvPr id="175115" name="Rectangle 11"/>
          <p:cNvSpPr>
            <a:spLocks noChangeArrowheads="1"/>
          </p:cNvSpPr>
          <p:nvPr/>
        </p:nvSpPr>
        <p:spPr bwMode="auto">
          <a:xfrm>
            <a:off x="5105400" y="990600"/>
            <a:ext cx="1447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en-US" sz="2800" b="1" u="none">
                <a:solidFill>
                  <a:srgbClr val="FF0000"/>
                </a:solidFill>
              </a:rPr>
              <a:t>Vun xới</a:t>
            </a:r>
          </a:p>
        </p:txBody>
      </p:sp>
      <p:sp>
        <p:nvSpPr>
          <p:cNvPr id="175116" name="Rectangle 12"/>
          <p:cNvSpPr>
            <a:spLocks noChangeArrowheads="1"/>
          </p:cNvSpPr>
          <p:nvPr/>
        </p:nvSpPr>
        <p:spPr bwMode="auto">
          <a:xfrm>
            <a:off x="0" y="6172200"/>
            <a:ext cx="1676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en-US" sz="2800" b="1" u="none">
                <a:solidFill>
                  <a:srgbClr val="FF0000"/>
                </a:solidFill>
              </a:rPr>
              <a:t>Dặm cây</a:t>
            </a:r>
          </a:p>
        </p:txBody>
      </p:sp>
      <p:sp>
        <p:nvSpPr>
          <p:cNvPr id="175117" name="Rectangle 13"/>
          <p:cNvSpPr>
            <a:spLocks noChangeArrowheads="1"/>
          </p:cNvSpPr>
          <p:nvPr/>
        </p:nvSpPr>
        <p:spPr bwMode="auto">
          <a:xfrm>
            <a:off x="4648200" y="6172200"/>
            <a:ext cx="1676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en-US" sz="2800" b="1" u="none">
                <a:solidFill>
                  <a:srgbClr val="FF0000"/>
                </a:solidFill>
              </a:rPr>
              <a:t>Tưới</a:t>
            </a:r>
          </a:p>
        </p:txBody>
      </p:sp>
      <p:sp>
        <p:nvSpPr>
          <p:cNvPr id="175118" name="Oval 14"/>
          <p:cNvSpPr>
            <a:spLocks noChangeArrowheads="1"/>
          </p:cNvSpPr>
          <p:nvPr/>
        </p:nvSpPr>
        <p:spPr bwMode="auto">
          <a:xfrm>
            <a:off x="0" y="990600"/>
            <a:ext cx="457200" cy="685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200" b="1" u="none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175119" name="Oval 15"/>
          <p:cNvSpPr>
            <a:spLocks noChangeArrowheads="1"/>
          </p:cNvSpPr>
          <p:nvPr/>
        </p:nvSpPr>
        <p:spPr bwMode="auto">
          <a:xfrm>
            <a:off x="4648200" y="990600"/>
            <a:ext cx="457200" cy="685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200" b="1" u="none">
                <a:solidFill>
                  <a:srgbClr val="FF0000"/>
                </a:solidFill>
              </a:rPr>
              <a:t>B</a:t>
            </a:r>
          </a:p>
        </p:txBody>
      </p:sp>
      <p:pic>
        <p:nvPicPr>
          <p:cNvPr id="175120" name="Picture 16" descr="1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990600"/>
            <a:ext cx="4572000" cy="2865438"/>
          </a:xfrm>
          <a:prstGeom prst="rect">
            <a:avLst/>
          </a:prstGeom>
          <a:noFill/>
        </p:spPr>
      </p:pic>
      <p:sp>
        <p:nvSpPr>
          <p:cNvPr id="175121" name="Oval 17"/>
          <p:cNvSpPr>
            <a:spLocks noChangeArrowheads="1"/>
          </p:cNvSpPr>
          <p:nvPr/>
        </p:nvSpPr>
        <p:spPr bwMode="auto">
          <a:xfrm>
            <a:off x="0" y="1066800"/>
            <a:ext cx="533400" cy="533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800" b="1" u="none">
                <a:solidFill>
                  <a:srgbClr val="FF0000"/>
                </a:solidFill>
              </a:rPr>
              <a:t>E</a:t>
            </a:r>
          </a:p>
        </p:txBody>
      </p:sp>
      <p:pic>
        <p:nvPicPr>
          <p:cNvPr id="175122" name="Picture 18" descr="tatnuoc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648200" y="990600"/>
            <a:ext cx="4495800" cy="3022600"/>
          </a:xfrm>
          <a:prstGeom prst="rect">
            <a:avLst/>
          </a:prstGeom>
          <a:noFill/>
        </p:spPr>
      </p:pic>
      <p:pic>
        <p:nvPicPr>
          <p:cNvPr id="175123" name="Picture 19" descr="ImageView">
            <a:hlinkClick r:id="rId9"/>
          </p:cNvPr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0" y="3810000"/>
            <a:ext cx="4572000" cy="3048000"/>
          </a:xfrm>
          <a:prstGeom prst="rect">
            <a:avLst/>
          </a:prstGeom>
          <a:noFill/>
        </p:spPr>
      </p:pic>
      <p:sp>
        <p:nvSpPr>
          <p:cNvPr id="175124" name="Oval 20"/>
          <p:cNvSpPr>
            <a:spLocks noChangeArrowheads="1"/>
          </p:cNvSpPr>
          <p:nvPr/>
        </p:nvSpPr>
        <p:spPr bwMode="auto">
          <a:xfrm>
            <a:off x="5029200" y="990600"/>
            <a:ext cx="533400" cy="685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800" b="1" u="none">
                <a:solidFill>
                  <a:srgbClr val="FF0000"/>
                </a:solidFill>
                <a:latin typeface="Arial" charset="0"/>
              </a:rPr>
              <a:t>F</a:t>
            </a:r>
          </a:p>
        </p:txBody>
      </p:sp>
      <p:sp>
        <p:nvSpPr>
          <p:cNvPr id="175125" name="Oval 21"/>
          <p:cNvSpPr>
            <a:spLocks noChangeArrowheads="1"/>
          </p:cNvSpPr>
          <p:nvPr/>
        </p:nvSpPr>
        <p:spPr bwMode="auto">
          <a:xfrm>
            <a:off x="0" y="3810000"/>
            <a:ext cx="685800" cy="762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800" b="1" u="none">
                <a:solidFill>
                  <a:srgbClr val="FF0000"/>
                </a:solidFill>
                <a:latin typeface="Arial" charset="0"/>
              </a:rPr>
              <a:t>G</a:t>
            </a:r>
          </a:p>
        </p:txBody>
      </p:sp>
      <p:pic>
        <p:nvPicPr>
          <p:cNvPr id="175126" name="Picture 22" descr="2515178659_131307723c_o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4648200" y="3886200"/>
            <a:ext cx="44958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5127" name="Oval 23"/>
          <p:cNvSpPr>
            <a:spLocks noChangeArrowheads="1"/>
          </p:cNvSpPr>
          <p:nvPr/>
        </p:nvSpPr>
        <p:spPr bwMode="auto">
          <a:xfrm>
            <a:off x="4648200" y="3810000"/>
            <a:ext cx="609600" cy="685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800" b="1" u="none">
                <a:solidFill>
                  <a:srgbClr val="FF0000"/>
                </a:solidFill>
                <a:latin typeface="Arial" charset="0"/>
              </a:rPr>
              <a:t>H</a:t>
            </a:r>
          </a:p>
        </p:txBody>
      </p:sp>
      <p:sp>
        <p:nvSpPr>
          <p:cNvPr id="175128" name="Rectangle 24"/>
          <p:cNvSpPr>
            <a:spLocks noChangeArrowheads="1"/>
          </p:cNvSpPr>
          <p:nvPr/>
        </p:nvSpPr>
        <p:spPr bwMode="auto">
          <a:xfrm>
            <a:off x="457200" y="2514600"/>
            <a:ext cx="3200400" cy="99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2800" b="1" u="none">
                <a:solidFill>
                  <a:srgbClr val="FF0000"/>
                </a:solidFill>
              </a:rPr>
              <a:t>Bón phân</a:t>
            </a:r>
          </a:p>
        </p:txBody>
      </p:sp>
      <p:sp>
        <p:nvSpPr>
          <p:cNvPr id="175129" name="Rectangle 25"/>
          <p:cNvSpPr>
            <a:spLocks noChangeArrowheads="1"/>
          </p:cNvSpPr>
          <p:nvPr/>
        </p:nvSpPr>
        <p:spPr bwMode="auto">
          <a:xfrm>
            <a:off x="4648200" y="2819400"/>
            <a:ext cx="3200400" cy="99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2800" b="1" u="none">
                <a:solidFill>
                  <a:srgbClr val="FF0000"/>
                </a:solidFill>
              </a:rPr>
              <a:t>Tiêu nước</a:t>
            </a:r>
          </a:p>
        </p:txBody>
      </p:sp>
      <p:sp>
        <p:nvSpPr>
          <p:cNvPr id="175130" name="Rectangle 26"/>
          <p:cNvSpPr>
            <a:spLocks noChangeArrowheads="1"/>
          </p:cNvSpPr>
          <p:nvPr/>
        </p:nvSpPr>
        <p:spPr bwMode="auto">
          <a:xfrm>
            <a:off x="304800" y="5864225"/>
            <a:ext cx="3200400" cy="99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2800" b="1" u="none">
                <a:solidFill>
                  <a:srgbClr val="FF0000"/>
                </a:solidFill>
              </a:rPr>
              <a:t>Tỉa cây</a:t>
            </a:r>
          </a:p>
        </p:txBody>
      </p:sp>
      <p:sp>
        <p:nvSpPr>
          <p:cNvPr id="175131" name="Rectangle 27"/>
          <p:cNvSpPr>
            <a:spLocks noChangeArrowheads="1"/>
          </p:cNvSpPr>
          <p:nvPr/>
        </p:nvSpPr>
        <p:spPr bwMode="auto">
          <a:xfrm>
            <a:off x="4648200" y="5864225"/>
            <a:ext cx="3200400" cy="99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2800" b="1" u="none">
                <a:solidFill>
                  <a:srgbClr val="FF0000"/>
                </a:solidFill>
              </a:rPr>
              <a:t>Vun xới-làm cỏ</a:t>
            </a:r>
          </a:p>
        </p:txBody>
      </p:sp>
      <p:sp>
        <p:nvSpPr>
          <p:cNvPr id="175132" name="Rectangle 28"/>
          <p:cNvSpPr>
            <a:spLocks noChangeArrowheads="1"/>
          </p:cNvSpPr>
          <p:nvPr/>
        </p:nvSpPr>
        <p:spPr bwMode="auto">
          <a:xfrm>
            <a:off x="1066800" y="1600200"/>
            <a:ext cx="76962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2800" u="none" dirty="0">
                <a:latin typeface="VNI-Times" pitchFamily="2" charset="0"/>
              </a:rPr>
              <a:t>   </a:t>
            </a:r>
            <a:r>
              <a:rPr lang="en-US" sz="2800" b="1" u="none" dirty="0" err="1">
                <a:solidFill>
                  <a:srgbClr val="FF0000"/>
                </a:solidFill>
                <a:latin typeface="VNI-Times" pitchFamily="2" charset="0"/>
              </a:rPr>
              <a:t>Keå</a:t>
            </a:r>
            <a:r>
              <a:rPr lang="en-US" sz="2800" b="1" u="none" dirty="0">
                <a:solidFill>
                  <a:srgbClr val="FF0000"/>
                </a:solidFill>
                <a:latin typeface="VNI-Times" pitchFamily="2" charset="0"/>
              </a:rPr>
              <a:t> </a:t>
            </a:r>
            <a:r>
              <a:rPr lang="en-US" sz="2800" b="1" u="none" dirty="0" err="1">
                <a:solidFill>
                  <a:srgbClr val="FF0000"/>
                </a:solidFill>
                <a:latin typeface="VNI-Times" pitchFamily="2" charset="0"/>
              </a:rPr>
              <a:t>teân</a:t>
            </a:r>
            <a:r>
              <a:rPr lang="en-US" sz="2800" b="1" u="none" dirty="0">
                <a:solidFill>
                  <a:srgbClr val="FF0000"/>
                </a:solidFill>
                <a:latin typeface="VNI-Times" pitchFamily="2" charset="0"/>
              </a:rPr>
              <a:t> </a:t>
            </a:r>
            <a:r>
              <a:rPr lang="en-US" sz="2800" b="1" u="none" dirty="0" err="1">
                <a:solidFill>
                  <a:srgbClr val="FF0000"/>
                </a:solidFill>
                <a:latin typeface="VNI-Times" pitchFamily="2" charset="0"/>
              </a:rPr>
              <a:t>caùc</a:t>
            </a:r>
            <a:r>
              <a:rPr lang="en-US" sz="2800" b="1" u="none" dirty="0">
                <a:solidFill>
                  <a:srgbClr val="FF0000"/>
                </a:solidFill>
                <a:latin typeface="VNI-Times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VNI-Times" pitchFamily="2" charset="0"/>
              </a:rPr>
              <a:t>coâng</a:t>
            </a:r>
            <a:r>
              <a:rPr lang="en-US" sz="2800" b="1" dirty="0">
                <a:solidFill>
                  <a:srgbClr val="FF0000"/>
                </a:solidFill>
                <a:latin typeface="VNI-Times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VNI-Times" pitchFamily="2" charset="0"/>
              </a:rPr>
              <a:t>vieäc</a:t>
            </a:r>
            <a:r>
              <a:rPr lang="en-US" sz="2800" b="1" u="none" dirty="0">
                <a:solidFill>
                  <a:srgbClr val="FF0000"/>
                </a:solidFill>
                <a:latin typeface="VNI-Times" pitchFamily="2" charset="0"/>
              </a:rPr>
              <a:t> </a:t>
            </a:r>
            <a:r>
              <a:rPr lang="en-US" sz="2800" b="1" u="none" dirty="0" err="1">
                <a:solidFill>
                  <a:srgbClr val="FF0000"/>
                </a:solidFill>
                <a:latin typeface="VNI-Times" pitchFamily="2" charset="0"/>
              </a:rPr>
              <a:t>chaêm</a:t>
            </a:r>
            <a:r>
              <a:rPr lang="en-US" sz="2800" b="1" u="none" dirty="0">
                <a:solidFill>
                  <a:srgbClr val="FF0000"/>
                </a:solidFill>
                <a:latin typeface="VNI-Times" pitchFamily="2" charset="0"/>
              </a:rPr>
              <a:t> </a:t>
            </a:r>
            <a:r>
              <a:rPr lang="en-US" sz="2800" b="1" u="none" dirty="0" err="1">
                <a:solidFill>
                  <a:srgbClr val="FF0000"/>
                </a:solidFill>
                <a:latin typeface="VNI-Times" pitchFamily="2" charset="0"/>
              </a:rPr>
              <a:t>soùc</a:t>
            </a:r>
            <a:r>
              <a:rPr lang="en-US" sz="2800" b="1" u="none" dirty="0">
                <a:solidFill>
                  <a:srgbClr val="FF0000"/>
                </a:solidFill>
                <a:latin typeface="VNI-Times" pitchFamily="2" charset="0"/>
              </a:rPr>
              <a:t> </a:t>
            </a:r>
            <a:r>
              <a:rPr lang="en-US" sz="2800" b="1" u="none" dirty="0" err="1">
                <a:solidFill>
                  <a:srgbClr val="FF0000"/>
                </a:solidFill>
                <a:latin typeface="VNI-Times" pitchFamily="2" charset="0"/>
              </a:rPr>
              <a:t>caây</a:t>
            </a:r>
            <a:r>
              <a:rPr lang="en-US" sz="2800" b="1" u="none" dirty="0">
                <a:solidFill>
                  <a:srgbClr val="FF0000"/>
                </a:solidFill>
                <a:latin typeface="VNI-Times" pitchFamily="2" charset="0"/>
              </a:rPr>
              <a:t> </a:t>
            </a:r>
            <a:r>
              <a:rPr lang="en-US" sz="2800" b="1" u="none" dirty="0" err="1">
                <a:solidFill>
                  <a:srgbClr val="FF0000"/>
                </a:solidFill>
                <a:latin typeface="VNI-Times" pitchFamily="2" charset="0"/>
              </a:rPr>
              <a:t>troàng</a:t>
            </a:r>
            <a:r>
              <a:rPr lang="en-US" sz="2800" b="1" u="none" dirty="0">
                <a:solidFill>
                  <a:srgbClr val="FF0000"/>
                </a:solidFill>
                <a:latin typeface="VNI-Times" pitchFamily="2" charset="0"/>
              </a:rPr>
              <a:t>?</a:t>
            </a:r>
          </a:p>
          <a:p>
            <a:pPr marL="1143000" lvl="2" indent="-228600">
              <a:lnSpc>
                <a:spcPct val="90000"/>
              </a:lnSpc>
              <a:spcBef>
                <a:spcPct val="20000"/>
              </a:spcBef>
            </a:pPr>
            <a:r>
              <a:rPr lang="en-US" sz="2800" b="1" u="none" dirty="0">
                <a:latin typeface="VNI-Times" pitchFamily="2" charset="0"/>
              </a:rPr>
              <a:t>1.Tæa, </a:t>
            </a:r>
            <a:r>
              <a:rPr lang="en-US" sz="2800" b="1" u="none" dirty="0" err="1">
                <a:latin typeface="VNI-Times" pitchFamily="2" charset="0"/>
              </a:rPr>
              <a:t>daëm</a:t>
            </a:r>
            <a:r>
              <a:rPr lang="en-US" sz="2800" b="1" u="none" dirty="0">
                <a:latin typeface="VNI-Times" pitchFamily="2" charset="0"/>
              </a:rPr>
              <a:t> </a:t>
            </a:r>
            <a:r>
              <a:rPr lang="en-US" sz="2800" b="1" u="none" dirty="0" err="1">
                <a:latin typeface="VNI-Times" pitchFamily="2" charset="0"/>
              </a:rPr>
              <a:t>caây</a:t>
            </a:r>
            <a:r>
              <a:rPr lang="en-US" sz="2800" b="1" u="none" dirty="0">
                <a:latin typeface="VNI-Times" pitchFamily="2" charset="0"/>
              </a:rPr>
              <a:t>.</a:t>
            </a:r>
          </a:p>
          <a:p>
            <a:pPr marL="1143000" lvl="2" indent="-228600">
              <a:lnSpc>
                <a:spcPct val="90000"/>
              </a:lnSpc>
              <a:spcBef>
                <a:spcPct val="20000"/>
              </a:spcBef>
            </a:pPr>
            <a:r>
              <a:rPr lang="en-US" sz="2800" b="1" u="none" dirty="0">
                <a:latin typeface="VNI-Times" pitchFamily="2" charset="0"/>
              </a:rPr>
              <a:t>2.Laøm </a:t>
            </a:r>
            <a:r>
              <a:rPr lang="en-US" sz="2800" b="1" u="none" dirty="0" err="1">
                <a:latin typeface="VNI-Times" pitchFamily="2" charset="0"/>
              </a:rPr>
              <a:t>coû</a:t>
            </a:r>
            <a:r>
              <a:rPr lang="en-US" sz="2800" b="1" u="none" dirty="0">
                <a:latin typeface="VNI-Times" pitchFamily="2" charset="0"/>
              </a:rPr>
              <a:t>, </a:t>
            </a:r>
            <a:r>
              <a:rPr lang="en-US" sz="2800" b="1" u="none" dirty="0" err="1">
                <a:latin typeface="VNI-Times" pitchFamily="2" charset="0"/>
              </a:rPr>
              <a:t>vun</a:t>
            </a:r>
            <a:r>
              <a:rPr lang="en-US" sz="2800" b="1" u="none" dirty="0">
                <a:latin typeface="VNI-Times" pitchFamily="2" charset="0"/>
              </a:rPr>
              <a:t> </a:t>
            </a:r>
            <a:r>
              <a:rPr lang="en-US" sz="2800" b="1" u="none" dirty="0" err="1">
                <a:latin typeface="VNI-Times" pitchFamily="2" charset="0"/>
              </a:rPr>
              <a:t>xôùi</a:t>
            </a:r>
            <a:r>
              <a:rPr lang="en-US" sz="2800" b="1" u="none" dirty="0">
                <a:latin typeface="VNI-Times" pitchFamily="2" charset="0"/>
              </a:rPr>
              <a:t>.</a:t>
            </a:r>
          </a:p>
          <a:p>
            <a:pPr marL="1143000" lvl="2" indent="-228600">
              <a:lnSpc>
                <a:spcPct val="90000"/>
              </a:lnSpc>
              <a:spcBef>
                <a:spcPct val="20000"/>
              </a:spcBef>
            </a:pPr>
            <a:r>
              <a:rPr lang="en-US" sz="2800" b="1" u="none" dirty="0">
                <a:latin typeface="VNI-Times" pitchFamily="2" charset="0"/>
              </a:rPr>
              <a:t>3.Töôùi, </a:t>
            </a:r>
            <a:r>
              <a:rPr lang="en-US" sz="2800" b="1" u="none" dirty="0" err="1">
                <a:latin typeface="VNI-Times" pitchFamily="2" charset="0"/>
              </a:rPr>
              <a:t>tieâu</a:t>
            </a:r>
            <a:r>
              <a:rPr lang="en-US" sz="2800" b="1" u="none" dirty="0">
                <a:latin typeface="VNI-Times" pitchFamily="2" charset="0"/>
              </a:rPr>
              <a:t> </a:t>
            </a:r>
            <a:r>
              <a:rPr lang="en-US" sz="2800" b="1" u="none" dirty="0" err="1">
                <a:latin typeface="VNI-Times" pitchFamily="2" charset="0"/>
              </a:rPr>
              <a:t>nöôùc</a:t>
            </a:r>
            <a:r>
              <a:rPr lang="en-US" sz="2800" b="1" u="none" dirty="0">
                <a:latin typeface="VNI-Times" pitchFamily="2" charset="0"/>
              </a:rPr>
              <a:t>.</a:t>
            </a:r>
          </a:p>
          <a:p>
            <a:pPr marL="1143000" lvl="2" indent="-228600">
              <a:lnSpc>
                <a:spcPct val="90000"/>
              </a:lnSpc>
              <a:spcBef>
                <a:spcPct val="20000"/>
              </a:spcBef>
            </a:pPr>
            <a:r>
              <a:rPr lang="en-US" sz="2800" b="1" u="none" dirty="0">
                <a:latin typeface="VNI-Times" pitchFamily="2" charset="0"/>
              </a:rPr>
              <a:t>4.Boùn </a:t>
            </a:r>
            <a:r>
              <a:rPr lang="en-US" sz="2800" b="1" u="none" dirty="0" err="1">
                <a:latin typeface="VNI-Times" pitchFamily="2" charset="0"/>
              </a:rPr>
              <a:t>thuùc</a:t>
            </a:r>
            <a:r>
              <a:rPr lang="en-US" sz="2800" b="1" u="none" dirty="0">
                <a:latin typeface="VNI-Times" pitchFamily="2" charset="0"/>
              </a:rPr>
              <a:t> </a:t>
            </a:r>
            <a:r>
              <a:rPr lang="en-US" sz="2800" b="1" u="none" dirty="0" err="1">
                <a:latin typeface="VNI-Times" pitchFamily="2" charset="0"/>
              </a:rPr>
              <a:t>phaân</a:t>
            </a:r>
            <a:r>
              <a:rPr lang="en-US" sz="2800" b="1" u="none" dirty="0">
                <a:latin typeface="VNI-Times" pitchFamily="2" charset="0"/>
              </a:rPr>
              <a:t>.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-"/>
            </a:pPr>
            <a:endParaRPr lang="en-US" sz="2800" b="1" u="none" dirty="0">
              <a:latin typeface="VNI-Times" pitchFamily="2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-"/>
            </a:pPr>
            <a:endParaRPr lang="en-US" sz="2800" b="1" u="none" dirty="0">
              <a:latin typeface="VNI-Times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75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75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75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75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175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75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175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175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175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175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175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75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6" dur="500"/>
                                        <p:tgtEl>
                                          <p:spTgt spid="175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5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9" dur="500"/>
                                        <p:tgtEl>
                                          <p:spTgt spid="175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5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2" dur="500"/>
                                        <p:tgtEl>
                                          <p:spTgt spid="175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5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5" dur="500"/>
                                        <p:tgtEl>
                                          <p:spTgt spid="175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5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8" dur="500"/>
                                        <p:tgtEl>
                                          <p:spTgt spid="1751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5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1" dur="500"/>
                                        <p:tgtEl>
                                          <p:spTgt spid="1751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5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4" dur="500"/>
                                        <p:tgtEl>
                                          <p:spTgt spid="175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5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7" dur="500"/>
                                        <p:tgtEl>
                                          <p:spTgt spid="175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5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70" dur="500"/>
                                        <p:tgtEl>
                                          <p:spTgt spid="175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5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73" dur="500"/>
                                        <p:tgtEl>
                                          <p:spTgt spid="175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5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76" dur="500"/>
                                        <p:tgtEl>
                                          <p:spTgt spid="175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5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79" dur="500"/>
                                        <p:tgtEl>
                                          <p:spTgt spid="175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5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5" dur="500"/>
                                        <p:tgtEl>
                                          <p:spTgt spid="175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8" dur="500"/>
                                        <p:tgtEl>
                                          <p:spTgt spid="17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1" dur="500"/>
                                        <p:tgtEl>
                                          <p:spTgt spid="17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4" dur="500"/>
                                        <p:tgtEl>
                                          <p:spTgt spid="17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9" dur="500"/>
                                        <p:tgtEl>
                                          <p:spTgt spid="175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2" dur="500"/>
                                        <p:tgtEl>
                                          <p:spTgt spid="17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5" dur="500"/>
                                        <p:tgtEl>
                                          <p:spTgt spid="17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8" dur="500"/>
                                        <p:tgtEl>
                                          <p:spTgt spid="17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175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175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175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175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175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175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175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175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36" dur="500"/>
                                        <p:tgtEl>
                                          <p:spTgt spid="175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5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39" dur="500"/>
                                        <p:tgtEl>
                                          <p:spTgt spid="1751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5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42" dur="500"/>
                                        <p:tgtEl>
                                          <p:spTgt spid="175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45" dur="500"/>
                                        <p:tgtEl>
                                          <p:spTgt spid="175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48" dur="500"/>
                                        <p:tgtEl>
                                          <p:spTgt spid="1751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51" dur="500"/>
                                        <p:tgtEl>
                                          <p:spTgt spid="175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54" dur="500"/>
                                        <p:tgtEl>
                                          <p:spTgt spid="1751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5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57" dur="500"/>
                                        <p:tgtEl>
                                          <p:spTgt spid="175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60" dur="500"/>
                                        <p:tgtEl>
                                          <p:spTgt spid="1751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63" dur="500"/>
                                        <p:tgtEl>
                                          <p:spTgt spid="1751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66" dur="500"/>
                                        <p:tgtEl>
                                          <p:spTgt spid="1751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69" dur="500"/>
                                        <p:tgtEl>
                                          <p:spTgt spid="1751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72" dur="500"/>
                                        <p:tgtEl>
                                          <p:spTgt spid="1751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8" dur="500" fill="hold"/>
                                        <p:tgtEl>
                                          <p:spTgt spid="175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9" dur="500" fill="hold"/>
                                        <p:tgtEl>
                                          <p:spTgt spid="175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4" dur="500" fill="hold"/>
                                        <p:tgtEl>
                                          <p:spTgt spid="1751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5" dur="500" fill="hold"/>
                                        <p:tgtEl>
                                          <p:spTgt spid="1751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8" dur="500" fill="hold"/>
                                        <p:tgtEl>
                                          <p:spTgt spid="1751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9" dur="500" fill="hold"/>
                                        <p:tgtEl>
                                          <p:spTgt spid="1751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2" dur="500" fill="hold"/>
                                        <p:tgtEl>
                                          <p:spTgt spid="1751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3" dur="500" fill="hold"/>
                                        <p:tgtEl>
                                          <p:spTgt spid="1751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6" dur="500" fill="hold"/>
                                        <p:tgtEl>
                                          <p:spTgt spid="1751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7" dur="500" fill="hold"/>
                                        <p:tgtEl>
                                          <p:spTgt spid="1751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5106" grpId="0"/>
      <p:bldP spid="175111" grpId="0" animBg="1"/>
      <p:bldP spid="175111" grpId="1" animBg="1"/>
      <p:bldP spid="175112" grpId="0" animBg="1"/>
      <p:bldP spid="175112" grpId="1" animBg="1"/>
      <p:bldP spid="175114" grpId="0"/>
      <p:bldP spid="175114" grpId="1"/>
      <p:bldP spid="175115" grpId="0"/>
      <p:bldP spid="175115" grpId="1"/>
      <p:bldP spid="175116" grpId="0"/>
      <p:bldP spid="175116" grpId="1"/>
      <p:bldP spid="175117" grpId="0"/>
      <p:bldP spid="175117" grpId="1"/>
      <p:bldP spid="175118" grpId="0" animBg="1"/>
      <p:bldP spid="175118" grpId="1" animBg="1"/>
      <p:bldP spid="175119" grpId="0" animBg="1"/>
      <p:bldP spid="175119" grpId="1" animBg="1"/>
      <p:bldP spid="175121" grpId="0" animBg="1"/>
      <p:bldP spid="175121" grpId="1" animBg="1"/>
      <p:bldP spid="175124" grpId="0" animBg="1"/>
      <p:bldP spid="175124" grpId="1" animBg="1"/>
      <p:bldP spid="175125" grpId="0" animBg="1"/>
      <p:bldP spid="175125" grpId="1" animBg="1"/>
      <p:bldP spid="175127" grpId="0" animBg="1"/>
      <p:bldP spid="175127" grpId="1" animBg="1"/>
      <p:bldP spid="175128" grpId="0"/>
      <p:bldP spid="175128" grpId="1"/>
      <p:bldP spid="175129" grpId="0"/>
      <p:bldP spid="175129" grpId="1"/>
      <p:bldP spid="175130" grpId="0"/>
      <p:bldP spid="175130" grpId="1"/>
      <p:bldP spid="175131" grpId="0"/>
      <p:bldP spid="175131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5" name="Text Box 3"/>
          <p:cNvSpPr txBox="1">
            <a:spLocks noChangeArrowheads="1"/>
          </p:cNvSpPr>
          <p:nvPr/>
        </p:nvSpPr>
        <p:spPr bwMode="auto">
          <a:xfrm>
            <a:off x="0" y="10668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u="none">
                <a:solidFill>
                  <a:srgbClr val="0000FF"/>
                </a:solidFill>
                <a:latin typeface="Arial" charset="0"/>
              </a:rPr>
              <a:t>I . TỈA, DẶM CÂY</a:t>
            </a:r>
          </a:p>
        </p:txBody>
      </p:sp>
      <p:sp>
        <p:nvSpPr>
          <p:cNvPr id="172036" name="Line 4"/>
          <p:cNvSpPr>
            <a:spLocks noChangeShapeType="1"/>
          </p:cNvSpPr>
          <p:nvPr/>
        </p:nvSpPr>
        <p:spPr bwMode="auto">
          <a:xfrm>
            <a:off x="76200" y="838200"/>
            <a:ext cx="3733800" cy="0"/>
          </a:xfrm>
          <a:prstGeom prst="line">
            <a:avLst/>
          </a:prstGeom>
          <a:noFill/>
          <a:ln w="76200" cmpd="tri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2037" name="Line 5"/>
          <p:cNvSpPr>
            <a:spLocks noChangeShapeType="1"/>
          </p:cNvSpPr>
          <p:nvPr/>
        </p:nvSpPr>
        <p:spPr bwMode="auto">
          <a:xfrm>
            <a:off x="4572000" y="152400"/>
            <a:ext cx="76200" cy="6858000"/>
          </a:xfrm>
          <a:prstGeom prst="line">
            <a:avLst/>
          </a:prstGeom>
          <a:noFill/>
          <a:ln w="38100" cmpd="dbl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2038" name="Text Box 6"/>
          <p:cNvSpPr txBox="1">
            <a:spLocks noChangeArrowheads="1"/>
          </p:cNvSpPr>
          <p:nvPr/>
        </p:nvSpPr>
        <p:spPr bwMode="auto">
          <a:xfrm>
            <a:off x="0" y="1524000"/>
            <a:ext cx="381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u="none">
                <a:solidFill>
                  <a:srgbClr val="0000FF"/>
                </a:solidFill>
                <a:latin typeface="Arial" charset="0"/>
              </a:rPr>
              <a:t>II. LÀM CỎ, VUN XỚI</a:t>
            </a:r>
          </a:p>
        </p:txBody>
      </p:sp>
      <p:sp>
        <p:nvSpPr>
          <p:cNvPr id="172039" name="Text Box 7"/>
          <p:cNvSpPr txBox="1">
            <a:spLocks noChangeArrowheads="1"/>
          </p:cNvSpPr>
          <p:nvPr/>
        </p:nvSpPr>
        <p:spPr bwMode="auto">
          <a:xfrm>
            <a:off x="3886200" y="1676400"/>
            <a:ext cx="129540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-"/>
            </a:pPr>
            <a:endParaRPr lang="en-US" sz="2200" b="1" u="none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72040" name="Text Box 8"/>
          <p:cNvSpPr txBox="1">
            <a:spLocks noChangeArrowheads="1"/>
          </p:cNvSpPr>
          <p:nvPr/>
        </p:nvSpPr>
        <p:spPr bwMode="auto">
          <a:xfrm>
            <a:off x="0" y="2057400"/>
            <a:ext cx="381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u="none">
                <a:solidFill>
                  <a:srgbClr val="0000FF"/>
                </a:solidFill>
                <a:latin typeface="Arial" charset="0"/>
              </a:rPr>
              <a:t>III.TƯỚI,TIÊU NƯỚC</a:t>
            </a:r>
          </a:p>
        </p:txBody>
      </p:sp>
      <p:sp>
        <p:nvSpPr>
          <p:cNvPr id="172042" name="Text Box 10"/>
          <p:cNvSpPr txBox="1">
            <a:spLocks noChangeArrowheads="1"/>
          </p:cNvSpPr>
          <p:nvPr/>
        </p:nvSpPr>
        <p:spPr bwMode="auto">
          <a:xfrm>
            <a:off x="0" y="2438400"/>
            <a:ext cx="381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u="none">
                <a:solidFill>
                  <a:schemeClr val="accent2"/>
                </a:solidFill>
                <a:latin typeface="Arial" charset="0"/>
              </a:rPr>
              <a:t>1. Tưới nước</a:t>
            </a:r>
          </a:p>
        </p:txBody>
      </p:sp>
      <p:sp>
        <p:nvSpPr>
          <p:cNvPr id="172043" name="Text Box 11"/>
          <p:cNvSpPr txBox="1">
            <a:spLocks noChangeArrowheads="1"/>
          </p:cNvSpPr>
          <p:nvPr/>
        </p:nvSpPr>
        <p:spPr bwMode="auto">
          <a:xfrm>
            <a:off x="0" y="2895600"/>
            <a:ext cx="381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u="none">
                <a:solidFill>
                  <a:schemeClr val="accent2"/>
                </a:solidFill>
                <a:latin typeface="Arial" charset="0"/>
              </a:rPr>
              <a:t>2.Phương pháp tưới</a:t>
            </a:r>
          </a:p>
        </p:txBody>
      </p:sp>
      <p:sp>
        <p:nvSpPr>
          <p:cNvPr id="172044" name="Text Box 12"/>
          <p:cNvSpPr txBox="1">
            <a:spLocks noChangeArrowheads="1"/>
          </p:cNvSpPr>
          <p:nvPr/>
        </p:nvSpPr>
        <p:spPr bwMode="auto">
          <a:xfrm>
            <a:off x="4572000" y="6400800"/>
            <a:ext cx="1828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u="none">
                <a:solidFill>
                  <a:srgbClr val="FFCCFF"/>
                </a:solidFill>
                <a:latin typeface="Arial" charset="0"/>
              </a:rPr>
              <a:t>                                                     </a:t>
            </a:r>
          </a:p>
        </p:txBody>
      </p:sp>
      <p:sp>
        <p:nvSpPr>
          <p:cNvPr id="172045" name="Text Box 13"/>
          <p:cNvSpPr txBox="1">
            <a:spLocks noChangeArrowheads="1"/>
          </p:cNvSpPr>
          <p:nvPr/>
        </p:nvSpPr>
        <p:spPr bwMode="auto">
          <a:xfrm>
            <a:off x="0" y="3429000"/>
            <a:ext cx="381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u="none">
                <a:solidFill>
                  <a:schemeClr val="accent2"/>
                </a:solidFill>
                <a:latin typeface="Arial" charset="0"/>
              </a:rPr>
              <a:t>3.Tiêu nước</a:t>
            </a:r>
          </a:p>
        </p:txBody>
      </p:sp>
      <p:sp>
        <p:nvSpPr>
          <p:cNvPr id="172051" name="Text Box 19"/>
          <p:cNvSpPr txBox="1">
            <a:spLocks noChangeArrowheads="1"/>
          </p:cNvSpPr>
          <p:nvPr/>
        </p:nvSpPr>
        <p:spPr bwMode="auto">
          <a:xfrm>
            <a:off x="0" y="3962400"/>
            <a:ext cx="4495800" cy="1370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u="none">
                <a:latin typeface="Arial" charset="0"/>
              </a:rPr>
              <a:t>-Giúp cây không bị thiếu oxy</a:t>
            </a:r>
          </a:p>
          <a:p>
            <a:pPr>
              <a:spcBef>
                <a:spcPct val="50000"/>
              </a:spcBef>
            </a:pPr>
            <a:r>
              <a:rPr lang="en-US" sz="2400" b="1" u="none">
                <a:latin typeface="Arial" charset="0"/>
              </a:rPr>
              <a:t>-Tiến hành kịp thời và nhanh chóng</a:t>
            </a:r>
          </a:p>
        </p:txBody>
      </p:sp>
      <p:pic>
        <p:nvPicPr>
          <p:cNvPr id="172052" name="Picture 20" descr="IM00039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0" y="-76200"/>
            <a:ext cx="5334000" cy="3543300"/>
          </a:xfrm>
          <a:prstGeom prst="rect">
            <a:avLst/>
          </a:prstGeom>
          <a:noFill/>
        </p:spPr>
      </p:pic>
      <p:pic>
        <p:nvPicPr>
          <p:cNvPr id="172053" name="Picture 21" descr="cay-lu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4343400"/>
            <a:ext cx="5334000" cy="2590800"/>
          </a:xfrm>
          <a:prstGeom prst="rect">
            <a:avLst/>
          </a:prstGeom>
          <a:noFill/>
        </p:spPr>
      </p:pic>
      <p:sp>
        <p:nvSpPr>
          <p:cNvPr id="172054" name="Oval 22"/>
          <p:cNvSpPr>
            <a:spLocks noChangeArrowheads="1"/>
          </p:cNvSpPr>
          <p:nvPr/>
        </p:nvSpPr>
        <p:spPr bwMode="auto">
          <a:xfrm>
            <a:off x="6019800" y="0"/>
            <a:ext cx="3429000" cy="609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800" u="none">
                <a:solidFill>
                  <a:srgbClr val="FF0000"/>
                </a:solidFill>
              </a:rPr>
              <a:t>Lúa chín</a:t>
            </a:r>
          </a:p>
        </p:txBody>
      </p:sp>
      <p:sp>
        <p:nvSpPr>
          <p:cNvPr id="172055" name="Oval 23"/>
          <p:cNvSpPr>
            <a:spLocks noChangeArrowheads="1"/>
          </p:cNvSpPr>
          <p:nvPr/>
        </p:nvSpPr>
        <p:spPr bwMode="auto">
          <a:xfrm>
            <a:off x="5486400" y="5943600"/>
            <a:ext cx="1828800" cy="609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800" u="none">
                <a:solidFill>
                  <a:srgbClr val="FF0000"/>
                </a:solidFill>
              </a:rPr>
              <a:t>Ruộng cấy</a:t>
            </a:r>
          </a:p>
        </p:txBody>
      </p:sp>
      <p:sp>
        <p:nvSpPr>
          <p:cNvPr id="172056" name="Rectangle 24"/>
          <p:cNvSpPr>
            <a:spLocks noChangeArrowheads="1"/>
          </p:cNvSpPr>
          <p:nvPr/>
        </p:nvSpPr>
        <p:spPr bwMode="auto">
          <a:xfrm>
            <a:off x="4648200" y="3505200"/>
            <a:ext cx="4953000" cy="762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b="1" u="none">
                <a:solidFill>
                  <a:srgbClr val="FF3300"/>
                </a:solidFill>
                <a:latin typeface="Arial" charset="0"/>
              </a:rPr>
              <a:t>Giai đoạn nào cần tiêu nước?</a:t>
            </a:r>
          </a:p>
        </p:txBody>
      </p:sp>
      <p:sp>
        <p:nvSpPr>
          <p:cNvPr id="172057" name="Rectangle 25"/>
          <p:cNvSpPr>
            <a:spLocks noChangeArrowheads="1"/>
          </p:cNvSpPr>
          <p:nvPr/>
        </p:nvSpPr>
        <p:spPr bwMode="auto">
          <a:xfrm>
            <a:off x="0" y="80963"/>
            <a:ext cx="471646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 u="none">
                <a:solidFill>
                  <a:srgbClr val="FF0000"/>
                </a:solidFill>
              </a:rPr>
              <a:t>BÀI 19:CÁC BIỆN PHÁP CHĂM </a:t>
            </a:r>
          </a:p>
          <a:p>
            <a:r>
              <a:rPr lang="en-US" sz="2400" b="1" u="none">
                <a:solidFill>
                  <a:srgbClr val="FF0000"/>
                </a:solidFill>
              </a:rPr>
              <a:t>SÓC CÂYTRỒNG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7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17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17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2054" grpId="0" animBg="1"/>
      <p:bldP spid="172055" grpId="0" animBg="1"/>
      <p:bldP spid="17205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1" name="Text Box 3"/>
          <p:cNvSpPr txBox="1">
            <a:spLocks noChangeArrowheads="1"/>
          </p:cNvSpPr>
          <p:nvPr/>
        </p:nvSpPr>
        <p:spPr bwMode="auto">
          <a:xfrm>
            <a:off x="0" y="10668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u="none">
                <a:solidFill>
                  <a:srgbClr val="0000FF"/>
                </a:solidFill>
                <a:latin typeface="Arial" charset="0"/>
              </a:rPr>
              <a:t>I . TỈA, DẶM CÂY</a:t>
            </a:r>
          </a:p>
        </p:txBody>
      </p:sp>
      <p:sp>
        <p:nvSpPr>
          <p:cNvPr id="155652" name="Line 4"/>
          <p:cNvSpPr>
            <a:spLocks noChangeShapeType="1"/>
          </p:cNvSpPr>
          <p:nvPr/>
        </p:nvSpPr>
        <p:spPr bwMode="auto">
          <a:xfrm>
            <a:off x="-25400" y="927100"/>
            <a:ext cx="3733800" cy="0"/>
          </a:xfrm>
          <a:prstGeom prst="line">
            <a:avLst/>
          </a:prstGeom>
          <a:noFill/>
          <a:ln w="76200" cmpd="tri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5653" name="Line 5"/>
          <p:cNvSpPr>
            <a:spLocks noChangeShapeType="1"/>
          </p:cNvSpPr>
          <p:nvPr/>
        </p:nvSpPr>
        <p:spPr bwMode="auto">
          <a:xfrm>
            <a:off x="3962400" y="76200"/>
            <a:ext cx="76200" cy="6858000"/>
          </a:xfrm>
          <a:prstGeom prst="line">
            <a:avLst/>
          </a:prstGeom>
          <a:noFill/>
          <a:ln w="38100" cmpd="dbl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5654" name="Text Box 6"/>
          <p:cNvSpPr txBox="1">
            <a:spLocks noChangeArrowheads="1"/>
          </p:cNvSpPr>
          <p:nvPr/>
        </p:nvSpPr>
        <p:spPr bwMode="auto">
          <a:xfrm>
            <a:off x="0" y="1524000"/>
            <a:ext cx="381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u="none">
                <a:solidFill>
                  <a:srgbClr val="0000FF"/>
                </a:solidFill>
                <a:latin typeface="Arial" charset="0"/>
              </a:rPr>
              <a:t>II. LÀM CỎ, VUN XỚI</a:t>
            </a:r>
          </a:p>
        </p:txBody>
      </p:sp>
      <p:sp>
        <p:nvSpPr>
          <p:cNvPr id="155655" name="Text Box 7"/>
          <p:cNvSpPr txBox="1">
            <a:spLocks noChangeArrowheads="1"/>
          </p:cNvSpPr>
          <p:nvPr/>
        </p:nvSpPr>
        <p:spPr bwMode="auto">
          <a:xfrm>
            <a:off x="3886200" y="1676400"/>
            <a:ext cx="129540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-"/>
            </a:pPr>
            <a:endParaRPr lang="en-US" sz="2200" b="1" u="none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55656" name="Text Box 8"/>
          <p:cNvSpPr txBox="1">
            <a:spLocks noChangeArrowheads="1"/>
          </p:cNvSpPr>
          <p:nvPr/>
        </p:nvSpPr>
        <p:spPr bwMode="auto">
          <a:xfrm>
            <a:off x="0" y="2057400"/>
            <a:ext cx="381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FFCCFF"/>
                </a:solidFill>
                <a:latin typeface="Arial" charset="0"/>
              </a:rPr>
              <a:t>III.TƯỚI,TIÊU NƯỚC</a:t>
            </a:r>
          </a:p>
        </p:txBody>
      </p:sp>
      <p:sp>
        <p:nvSpPr>
          <p:cNvPr id="155657" name="Text Box 9"/>
          <p:cNvSpPr txBox="1">
            <a:spLocks noChangeArrowheads="1"/>
          </p:cNvSpPr>
          <p:nvPr/>
        </p:nvSpPr>
        <p:spPr bwMode="auto">
          <a:xfrm>
            <a:off x="0" y="2057400"/>
            <a:ext cx="381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u="none">
                <a:solidFill>
                  <a:srgbClr val="0000FF"/>
                </a:solidFill>
                <a:latin typeface="Arial" charset="0"/>
              </a:rPr>
              <a:t>III.TƯỚI,TIÊU NƯỚC</a:t>
            </a:r>
          </a:p>
        </p:txBody>
      </p:sp>
      <p:sp>
        <p:nvSpPr>
          <p:cNvPr id="155658" name="Text Box 10"/>
          <p:cNvSpPr txBox="1">
            <a:spLocks noChangeArrowheads="1"/>
          </p:cNvSpPr>
          <p:nvPr/>
        </p:nvSpPr>
        <p:spPr bwMode="auto">
          <a:xfrm>
            <a:off x="0" y="2438400"/>
            <a:ext cx="381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u="none">
                <a:solidFill>
                  <a:schemeClr val="accent2"/>
                </a:solidFill>
                <a:latin typeface="Arial" charset="0"/>
              </a:rPr>
              <a:t>1. Tưới nước</a:t>
            </a:r>
          </a:p>
        </p:txBody>
      </p:sp>
      <p:sp>
        <p:nvSpPr>
          <p:cNvPr id="155659" name="Text Box 11"/>
          <p:cNvSpPr txBox="1">
            <a:spLocks noChangeArrowheads="1"/>
          </p:cNvSpPr>
          <p:nvPr/>
        </p:nvSpPr>
        <p:spPr bwMode="auto">
          <a:xfrm>
            <a:off x="0" y="2895600"/>
            <a:ext cx="381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u="none">
                <a:solidFill>
                  <a:schemeClr val="accent2"/>
                </a:solidFill>
                <a:latin typeface="Arial" charset="0"/>
              </a:rPr>
              <a:t>2.Phương pháp tưới</a:t>
            </a:r>
          </a:p>
        </p:txBody>
      </p:sp>
      <p:sp>
        <p:nvSpPr>
          <p:cNvPr id="155660" name="Text Box 12"/>
          <p:cNvSpPr txBox="1">
            <a:spLocks noChangeArrowheads="1"/>
          </p:cNvSpPr>
          <p:nvPr/>
        </p:nvSpPr>
        <p:spPr bwMode="auto">
          <a:xfrm>
            <a:off x="4572000" y="6400800"/>
            <a:ext cx="1828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u="none">
                <a:solidFill>
                  <a:srgbClr val="FFCCFF"/>
                </a:solidFill>
                <a:latin typeface="Arial" charset="0"/>
              </a:rPr>
              <a:t>                                                     </a:t>
            </a:r>
          </a:p>
        </p:txBody>
      </p:sp>
      <p:sp>
        <p:nvSpPr>
          <p:cNvPr id="155661" name="Text Box 13"/>
          <p:cNvSpPr txBox="1">
            <a:spLocks noChangeArrowheads="1"/>
          </p:cNvSpPr>
          <p:nvPr/>
        </p:nvSpPr>
        <p:spPr bwMode="auto">
          <a:xfrm>
            <a:off x="0" y="3429000"/>
            <a:ext cx="381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u="none">
                <a:solidFill>
                  <a:schemeClr val="accent2"/>
                </a:solidFill>
                <a:latin typeface="Arial" charset="0"/>
              </a:rPr>
              <a:t>3.Tiêu nước</a:t>
            </a:r>
          </a:p>
        </p:txBody>
      </p:sp>
      <p:sp>
        <p:nvSpPr>
          <p:cNvPr id="155667" name="Text Box 19"/>
          <p:cNvSpPr txBox="1">
            <a:spLocks noChangeArrowheads="1"/>
          </p:cNvSpPr>
          <p:nvPr/>
        </p:nvSpPr>
        <p:spPr bwMode="auto">
          <a:xfrm>
            <a:off x="0" y="3962400"/>
            <a:ext cx="4038600" cy="1370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u="none"/>
              <a:t>-Giúp cây không bị thiếu oxy</a:t>
            </a:r>
            <a:endParaRPr lang="en-US" sz="2400" b="1" u="none">
              <a:solidFill>
                <a:schemeClr val="accent2"/>
              </a:solidFill>
              <a:latin typeface="Arial" charset="0"/>
            </a:endParaRPr>
          </a:p>
          <a:p>
            <a:pPr>
              <a:spcBef>
                <a:spcPct val="50000"/>
              </a:spcBef>
            </a:pPr>
            <a:r>
              <a:rPr lang="en-US" sz="2400" b="1" u="none">
                <a:latin typeface="Arial" charset="0"/>
              </a:rPr>
              <a:t>-Tiến hành kịp thời và nhanh chóng</a:t>
            </a:r>
          </a:p>
        </p:txBody>
      </p:sp>
      <p:sp>
        <p:nvSpPr>
          <p:cNvPr id="155668" name="Oval 20"/>
          <p:cNvSpPr>
            <a:spLocks noChangeArrowheads="1"/>
          </p:cNvSpPr>
          <p:nvPr/>
        </p:nvSpPr>
        <p:spPr bwMode="auto">
          <a:xfrm>
            <a:off x="4343400" y="685800"/>
            <a:ext cx="4495800" cy="1066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800" b="1" u="none">
                <a:solidFill>
                  <a:srgbClr val="FF0000"/>
                </a:solidFill>
              </a:rPr>
              <a:t>Em hãy cho ví dụ hệ </a:t>
            </a:r>
          </a:p>
          <a:p>
            <a:pPr algn="ctr"/>
            <a:r>
              <a:rPr lang="en-US" sz="2800" b="1" u="none">
                <a:solidFill>
                  <a:srgbClr val="FF0000"/>
                </a:solidFill>
              </a:rPr>
              <a:t>thống tiêu nước?</a:t>
            </a:r>
          </a:p>
        </p:txBody>
      </p:sp>
      <p:pic>
        <p:nvPicPr>
          <p:cNvPr id="155669" name="Picture 21" descr="tatnuoc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14800" y="4343400"/>
            <a:ext cx="5029200" cy="2514600"/>
          </a:xfrm>
          <a:prstGeom prst="rect">
            <a:avLst/>
          </a:prstGeom>
          <a:noFill/>
        </p:spPr>
      </p:pic>
      <p:pic>
        <p:nvPicPr>
          <p:cNvPr id="155670" name="Picture 22" descr="h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14800" y="1752600"/>
            <a:ext cx="5029200" cy="2606675"/>
          </a:xfrm>
          <a:prstGeom prst="rect">
            <a:avLst/>
          </a:prstGeom>
          <a:noFill/>
        </p:spPr>
      </p:pic>
      <p:sp>
        <p:nvSpPr>
          <p:cNvPr id="155671" name="Oval 23"/>
          <p:cNvSpPr>
            <a:spLocks noChangeArrowheads="1"/>
          </p:cNvSpPr>
          <p:nvPr/>
        </p:nvSpPr>
        <p:spPr bwMode="auto">
          <a:xfrm>
            <a:off x="4800600" y="4038600"/>
            <a:ext cx="3962400" cy="762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800" b="1" u="none">
                <a:solidFill>
                  <a:schemeClr val="accent2"/>
                </a:solidFill>
              </a:rPr>
              <a:t>Kênh, luống, máy bơm</a:t>
            </a:r>
          </a:p>
        </p:txBody>
      </p:sp>
      <p:sp>
        <p:nvSpPr>
          <p:cNvPr id="155672" name="Rectangle 24"/>
          <p:cNvSpPr>
            <a:spLocks noChangeArrowheads="1"/>
          </p:cNvSpPr>
          <p:nvPr/>
        </p:nvSpPr>
        <p:spPr bwMode="auto">
          <a:xfrm>
            <a:off x="76200" y="-76200"/>
            <a:ext cx="37338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400" b="1" u="none">
                <a:solidFill>
                  <a:srgbClr val="FF0000"/>
                </a:solidFill>
              </a:rPr>
              <a:t>BÀI 19:CÁC BIỆN PHÁP CHĂM SÓC CÂYTRỒNG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556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567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3" name="Text Box 3"/>
          <p:cNvSpPr txBox="1">
            <a:spLocks noChangeArrowheads="1"/>
          </p:cNvSpPr>
          <p:nvPr/>
        </p:nvSpPr>
        <p:spPr bwMode="auto">
          <a:xfrm>
            <a:off x="0" y="10668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u="none">
                <a:solidFill>
                  <a:srgbClr val="0000FF"/>
                </a:solidFill>
                <a:latin typeface="Arial" charset="0"/>
              </a:rPr>
              <a:t>I . TỈA, DẶM CÂY</a:t>
            </a:r>
          </a:p>
        </p:txBody>
      </p:sp>
      <p:sp>
        <p:nvSpPr>
          <p:cNvPr id="158724" name="Line 4"/>
          <p:cNvSpPr>
            <a:spLocks noChangeShapeType="1"/>
          </p:cNvSpPr>
          <p:nvPr/>
        </p:nvSpPr>
        <p:spPr bwMode="auto">
          <a:xfrm>
            <a:off x="-25400" y="927100"/>
            <a:ext cx="3733800" cy="0"/>
          </a:xfrm>
          <a:prstGeom prst="line">
            <a:avLst/>
          </a:prstGeom>
          <a:noFill/>
          <a:ln w="76200" cmpd="tri">
            <a:solidFill>
              <a:srgbClr val="0066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8725" name="Line 5"/>
          <p:cNvSpPr>
            <a:spLocks noChangeShapeType="1"/>
          </p:cNvSpPr>
          <p:nvPr/>
        </p:nvSpPr>
        <p:spPr bwMode="auto">
          <a:xfrm>
            <a:off x="3733800" y="0"/>
            <a:ext cx="76200" cy="6858000"/>
          </a:xfrm>
          <a:prstGeom prst="line">
            <a:avLst/>
          </a:prstGeom>
          <a:noFill/>
          <a:ln w="38100" cmpd="dbl">
            <a:solidFill>
              <a:srgbClr val="FFFF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8726" name="Text Box 6"/>
          <p:cNvSpPr txBox="1">
            <a:spLocks noChangeArrowheads="1"/>
          </p:cNvSpPr>
          <p:nvPr/>
        </p:nvSpPr>
        <p:spPr bwMode="auto">
          <a:xfrm>
            <a:off x="0" y="1524000"/>
            <a:ext cx="381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u="none">
                <a:solidFill>
                  <a:srgbClr val="0000FF"/>
                </a:solidFill>
                <a:latin typeface="Arial" charset="0"/>
              </a:rPr>
              <a:t>II. LÀM CỎ, VUN XỚI</a:t>
            </a:r>
          </a:p>
        </p:txBody>
      </p:sp>
      <p:sp>
        <p:nvSpPr>
          <p:cNvPr id="158727" name="Text Box 7"/>
          <p:cNvSpPr txBox="1">
            <a:spLocks noChangeArrowheads="1"/>
          </p:cNvSpPr>
          <p:nvPr/>
        </p:nvSpPr>
        <p:spPr bwMode="auto">
          <a:xfrm>
            <a:off x="3886200" y="1676400"/>
            <a:ext cx="129540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-"/>
            </a:pPr>
            <a:endParaRPr lang="en-US" sz="2200" b="1" u="none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58728" name="Text Box 8"/>
          <p:cNvSpPr txBox="1">
            <a:spLocks noChangeArrowheads="1"/>
          </p:cNvSpPr>
          <p:nvPr/>
        </p:nvSpPr>
        <p:spPr bwMode="auto">
          <a:xfrm>
            <a:off x="0" y="2057400"/>
            <a:ext cx="381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FFCCFF"/>
                </a:solidFill>
                <a:latin typeface="Arial" charset="0"/>
              </a:rPr>
              <a:t>III.TƯỚI,TIÊU NƯỚC</a:t>
            </a:r>
          </a:p>
        </p:txBody>
      </p:sp>
      <p:sp>
        <p:nvSpPr>
          <p:cNvPr id="158729" name="Text Box 9"/>
          <p:cNvSpPr txBox="1">
            <a:spLocks noChangeArrowheads="1"/>
          </p:cNvSpPr>
          <p:nvPr/>
        </p:nvSpPr>
        <p:spPr bwMode="auto">
          <a:xfrm>
            <a:off x="0" y="2057400"/>
            <a:ext cx="381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u="none">
                <a:solidFill>
                  <a:srgbClr val="0000FF"/>
                </a:solidFill>
                <a:latin typeface="Arial" charset="0"/>
              </a:rPr>
              <a:t>III.TƯỚI,TIÊU NƯỚC</a:t>
            </a:r>
          </a:p>
        </p:txBody>
      </p:sp>
      <p:sp>
        <p:nvSpPr>
          <p:cNvPr id="158730" name="Text Box 10"/>
          <p:cNvSpPr txBox="1">
            <a:spLocks noChangeArrowheads="1"/>
          </p:cNvSpPr>
          <p:nvPr/>
        </p:nvSpPr>
        <p:spPr bwMode="auto">
          <a:xfrm>
            <a:off x="0" y="2438400"/>
            <a:ext cx="381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u="none">
                <a:solidFill>
                  <a:srgbClr val="0000FF"/>
                </a:solidFill>
                <a:latin typeface="Arial" charset="0"/>
              </a:rPr>
              <a:t>1. Tưới nước</a:t>
            </a:r>
          </a:p>
        </p:txBody>
      </p:sp>
      <p:sp>
        <p:nvSpPr>
          <p:cNvPr id="158731" name="Text Box 11"/>
          <p:cNvSpPr txBox="1">
            <a:spLocks noChangeArrowheads="1"/>
          </p:cNvSpPr>
          <p:nvPr/>
        </p:nvSpPr>
        <p:spPr bwMode="auto">
          <a:xfrm>
            <a:off x="0" y="2895600"/>
            <a:ext cx="381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u="none">
                <a:solidFill>
                  <a:srgbClr val="0000FF"/>
                </a:solidFill>
                <a:latin typeface="Arial" charset="0"/>
              </a:rPr>
              <a:t>2.Phương pháp tưới</a:t>
            </a:r>
          </a:p>
        </p:txBody>
      </p:sp>
      <p:sp>
        <p:nvSpPr>
          <p:cNvPr id="158732" name="Text Box 12"/>
          <p:cNvSpPr txBox="1">
            <a:spLocks noChangeArrowheads="1"/>
          </p:cNvSpPr>
          <p:nvPr/>
        </p:nvSpPr>
        <p:spPr bwMode="auto">
          <a:xfrm>
            <a:off x="4572000" y="6400800"/>
            <a:ext cx="1828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u="none">
                <a:solidFill>
                  <a:srgbClr val="FFCCFF"/>
                </a:solidFill>
                <a:latin typeface="Arial" charset="0"/>
              </a:rPr>
              <a:t>                                                     </a:t>
            </a:r>
          </a:p>
        </p:txBody>
      </p:sp>
      <p:sp>
        <p:nvSpPr>
          <p:cNvPr id="158733" name="Text Box 13"/>
          <p:cNvSpPr txBox="1">
            <a:spLocks noChangeArrowheads="1"/>
          </p:cNvSpPr>
          <p:nvPr/>
        </p:nvSpPr>
        <p:spPr bwMode="auto">
          <a:xfrm>
            <a:off x="0" y="3429000"/>
            <a:ext cx="381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u="none">
                <a:solidFill>
                  <a:srgbClr val="0000FF"/>
                </a:solidFill>
                <a:latin typeface="Arial" charset="0"/>
              </a:rPr>
              <a:t>3.Tiêu nước</a:t>
            </a:r>
          </a:p>
        </p:txBody>
      </p:sp>
      <p:sp>
        <p:nvSpPr>
          <p:cNvPr id="158734" name="Text Box 14"/>
          <p:cNvSpPr txBox="1">
            <a:spLocks noChangeArrowheads="1"/>
          </p:cNvSpPr>
          <p:nvPr/>
        </p:nvSpPr>
        <p:spPr bwMode="auto">
          <a:xfrm>
            <a:off x="0" y="3962400"/>
            <a:ext cx="3810000" cy="173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u="none"/>
              <a:t>-Giúp cây không bị thiếu oxy</a:t>
            </a:r>
            <a:endParaRPr lang="en-US" sz="2400" b="1" u="none">
              <a:latin typeface="Arial" charset="0"/>
            </a:endParaRPr>
          </a:p>
          <a:p>
            <a:pPr>
              <a:spcBef>
                <a:spcPct val="50000"/>
              </a:spcBef>
            </a:pPr>
            <a:r>
              <a:rPr lang="en-US" sz="2400" b="1" u="none">
                <a:latin typeface="Arial" charset="0"/>
              </a:rPr>
              <a:t>-Tiến hành kịp thời và nhanh chóng</a:t>
            </a:r>
          </a:p>
        </p:txBody>
      </p:sp>
      <p:pic>
        <p:nvPicPr>
          <p:cNvPr id="158739" name="Picture 19" descr="New_Picture_5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33800" y="0"/>
            <a:ext cx="2743200" cy="2635250"/>
          </a:xfrm>
          <a:prstGeom prst="rect">
            <a:avLst/>
          </a:prstGeom>
          <a:noFill/>
        </p:spPr>
      </p:pic>
      <p:pic>
        <p:nvPicPr>
          <p:cNvPr id="158740" name="Picture 20" descr="image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77000" y="0"/>
            <a:ext cx="2667000" cy="2590800"/>
          </a:xfrm>
          <a:prstGeom prst="rect">
            <a:avLst/>
          </a:prstGeom>
          <a:noFill/>
        </p:spPr>
      </p:pic>
      <p:pic>
        <p:nvPicPr>
          <p:cNvPr id="158741" name="Picture 21" descr="images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33800" y="3429000"/>
            <a:ext cx="2819400" cy="3429000"/>
          </a:xfrm>
          <a:prstGeom prst="rect">
            <a:avLst/>
          </a:prstGeom>
          <a:noFill/>
        </p:spPr>
      </p:pic>
      <p:pic>
        <p:nvPicPr>
          <p:cNvPr id="158742" name="Picture 22" descr="118299961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553200" y="3429000"/>
            <a:ext cx="2590800" cy="3429000"/>
          </a:xfrm>
          <a:prstGeom prst="rect">
            <a:avLst/>
          </a:prstGeom>
          <a:noFill/>
        </p:spPr>
      </p:pic>
      <p:sp>
        <p:nvSpPr>
          <p:cNvPr id="158743" name="Text Box 23"/>
          <p:cNvSpPr txBox="1">
            <a:spLocks noChangeArrowheads="1"/>
          </p:cNvSpPr>
          <p:nvPr/>
        </p:nvSpPr>
        <p:spPr bwMode="auto">
          <a:xfrm>
            <a:off x="3886200" y="2743200"/>
            <a:ext cx="5257800" cy="8223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u="none">
                <a:solidFill>
                  <a:srgbClr val="FF3300"/>
                </a:solidFill>
                <a:latin typeface="Arial" charset="0"/>
              </a:rPr>
              <a:t>Hệ thống thuỷ lợi kiên cố hoá và trị thuỷ</a:t>
            </a:r>
          </a:p>
        </p:txBody>
      </p:sp>
      <p:sp>
        <p:nvSpPr>
          <p:cNvPr id="158744" name="Rectangle 24"/>
          <p:cNvSpPr>
            <a:spLocks noChangeArrowheads="1"/>
          </p:cNvSpPr>
          <p:nvPr/>
        </p:nvSpPr>
        <p:spPr bwMode="auto">
          <a:xfrm>
            <a:off x="76200" y="-76200"/>
            <a:ext cx="37338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400" b="1" u="none">
                <a:solidFill>
                  <a:srgbClr val="FF0000"/>
                </a:solidFill>
              </a:rPr>
              <a:t>BÀI 19:CÁC BIỆN PHÁP CHĂM SÓC CÂYTRỒNG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890" name="Picture 2" descr="cham bon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4267200" cy="3352800"/>
          </a:xfrm>
          <a:prstGeom prst="rect">
            <a:avLst/>
          </a:prstGeom>
          <a:noFill/>
        </p:spPr>
      </p:pic>
      <p:pic>
        <p:nvPicPr>
          <p:cNvPr id="165891" name="Picture 3" descr="cham bo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352800"/>
            <a:ext cx="4267200" cy="3505200"/>
          </a:xfrm>
          <a:prstGeom prst="rect">
            <a:avLst/>
          </a:prstGeom>
          <a:noFill/>
        </p:spPr>
      </p:pic>
      <p:pic>
        <p:nvPicPr>
          <p:cNvPr id="165892" name="Picture 4" descr="Cac kieu bon phan 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67200" y="3276600"/>
            <a:ext cx="4876800" cy="3581400"/>
          </a:xfrm>
          <a:prstGeom prst="rect">
            <a:avLst/>
          </a:prstGeom>
          <a:noFill/>
        </p:spPr>
      </p:pic>
      <p:pic>
        <p:nvPicPr>
          <p:cNvPr id="165893" name="Picture 5" descr="Cac kieu bon phan (3)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67200" y="0"/>
            <a:ext cx="4876800" cy="3276600"/>
          </a:xfrm>
          <a:prstGeom prst="rect">
            <a:avLst/>
          </a:prstGeom>
          <a:noFill/>
        </p:spPr>
      </p:pic>
      <p:sp>
        <p:nvSpPr>
          <p:cNvPr id="165894" name="Text Box 6"/>
          <p:cNvSpPr txBox="1">
            <a:spLocks noChangeArrowheads="1"/>
          </p:cNvSpPr>
          <p:nvPr/>
        </p:nvSpPr>
        <p:spPr bwMode="auto">
          <a:xfrm>
            <a:off x="1524000" y="3124200"/>
            <a:ext cx="4572000" cy="8223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u="none">
                <a:solidFill>
                  <a:srgbClr val="FF3300"/>
                </a:solidFill>
                <a:latin typeface="Arial" charset="0"/>
              </a:rPr>
              <a:t>Quan sát hình cho biết nội dung?</a:t>
            </a:r>
          </a:p>
        </p:txBody>
      </p:sp>
      <p:sp>
        <p:nvSpPr>
          <p:cNvPr id="165895" name="Text Box 7"/>
          <p:cNvSpPr txBox="1">
            <a:spLocks noChangeArrowheads="1"/>
          </p:cNvSpPr>
          <p:nvPr/>
        </p:nvSpPr>
        <p:spPr bwMode="auto">
          <a:xfrm>
            <a:off x="1905000" y="152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u="none">
                <a:solidFill>
                  <a:srgbClr val="FF3300"/>
                </a:solidFill>
                <a:latin typeface="Arial" charset="0"/>
              </a:rPr>
              <a:t>Bón hốc</a:t>
            </a:r>
          </a:p>
        </p:txBody>
      </p:sp>
      <p:sp>
        <p:nvSpPr>
          <p:cNvPr id="165896" name="Text Box 8"/>
          <p:cNvSpPr txBox="1">
            <a:spLocks noChangeArrowheads="1"/>
          </p:cNvSpPr>
          <p:nvPr/>
        </p:nvSpPr>
        <p:spPr bwMode="auto">
          <a:xfrm>
            <a:off x="6324600" y="2743200"/>
            <a:ext cx="2819400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u="none">
                <a:solidFill>
                  <a:srgbClr val="FF3300"/>
                </a:solidFill>
                <a:latin typeface="Arial" charset="0"/>
              </a:rPr>
              <a:t>Bón phun trên lá</a:t>
            </a:r>
          </a:p>
        </p:txBody>
      </p:sp>
      <p:sp>
        <p:nvSpPr>
          <p:cNvPr id="165897" name="Text Box 9"/>
          <p:cNvSpPr txBox="1">
            <a:spLocks noChangeArrowheads="1"/>
          </p:cNvSpPr>
          <p:nvPr/>
        </p:nvSpPr>
        <p:spPr bwMode="auto">
          <a:xfrm>
            <a:off x="1752600" y="6400800"/>
            <a:ext cx="152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u="none">
                <a:solidFill>
                  <a:srgbClr val="FF3300"/>
                </a:solidFill>
                <a:latin typeface="Arial" charset="0"/>
              </a:rPr>
              <a:t>Bón gốc</a:t>
            </a:r>
          </a:p>
        </p:txBody>
      </p:sp>
      <p:sp>
        <p:nvSpPr>
          <p:cNvPr id="165898" name="Text Box 10"/>
          <p:cNvSpPr txBox="1">
            <a:spLocks noChangeArrowheads="1"/>
          </p:cNvSpPr>
          <p:nvPr/>
        </p:nvSpPr>
        <p:spPr bwMode="auto">
          <a:xfrm>
            <a:off x="4343400" y="6324600"/>
            <a:ext cx="1371600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u="none">
                <a:solidFill>
                  <a:srgbClr val="FF3300"/>
                </a:solidFill>
                <a:latin typeface="Arial" charset="0"/>
              </a:rPr>
              <a:t>Bón vãi</a:t>
            </a:r>
          </a:p>
        </p:txBody>
      </p:sp>
      <p:sp>
        <p:nvSpPr>
          <p:cNvPr id="165899" name="Oval 11"/>
          <p:cNvSpPr>
            <a:spLocks noChangeArrowheads="1"/>
          </p:cNvSpPr>
          <p:nvPr/>
        </p:nvSpPr>
        <p:spPr bwMode="auto">
          <a:xfrm>
            <a:off x="0" y="0"/>
            <a:ext cx="609600" cy="533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b="1" u="none">
                <a:solidFill>
                  <a:srgbClr val="0000FF"/>
                </a:solidFill>
              </a:rPr>
              <a:t>1</a:t>
            </a:r>
          </a:p>
        </p:txBody>
      </p:sp>
      <p:sp>
        <p:nvSpPr>
          <p:cNvPr id="165900" name="Oval 12"/>
          <p:cNvSpPr>
            <a:spLocks noChangeArrowheads="1"/>
          </p:cNvSpPr>
          <p:nvPr/>
        </p:nvSpPr>
        <p:spPr bwMode="auto">
          <a:xfrm>
            <a:off x="0" y="3429000"/>
            <a:ext cx="609600" cy="533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b="1" u="none">
                <a:solidFill>
                  <a:srgbClr val="0000FF"/>
                </a:solidFill>
              </a:rPr>
              <a:t>3</a:t>
            </a:r>
          </a:p>
        </p:txBody>
      </p:sp>
      <p:sp>
        <p:nvSpPr>
          <p:cNvPr id="165901" name="Oval 13"/>
          <p:cNvSpPr>
            <a:spLocks noChangeArrowheads="1"/>
          </p:cNvSpPr>
          <p:nvPr/>
        </p:nvSpPr>
        <p:spPr bwMode="auto">
          <a:xfrm>
            <a:off x="4343400" y="0"/>
            <a:ext cx="609600" cy="533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b="1" u="none">
                <a:solidFill>
                  <a:srgbClr val="0000FF"/>
                </a:solidFill>
              </a:rPr>
              <a:t>2</a:t>
            </a:r>
          </a:p>
        </p:txBody>
      </p:sp>
      <p:sp>
        <p:nvSpPr>
          <p:cNvPr id="165902" name="Oval 14"/>
          <p:cNvSpPr>
            <a:spLocks noChangeArrowheads="1"/>
          </p:cNvSpPr>
          <p:nvPr/>
        </p:nvSpPr>
        <p:spPr bwMode="auto">
          <a:xfrm>
            <a:off x="8305800" y="3352800"/>
            <a:ext cx="609600" cy="533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b="1" u="none">
                <a:solidFill>
                  <a:srgbClr val="0000FF"/>
                </a:solidFill>
              </a:rPr>
              <a:t>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5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65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658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658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65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5894" grpId="0" animBg="1"/>
      <p:bldP spid="165895" grpId="0"/>
      <p:bldP spid="165896" grpId="0" animBg="1"/>
      <p:bldP spid="165897" grpId="0"/>
      <p:bldP spid="16589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3" name="Text Box 3"/>
          <p:cNvSpPr txBox="1">
            <a:spLocks noChangeArrowheads="1"/>
          </p:cNvSpPr>
          <p:nvPr/>
        </p:nvSpPr>
        <p:spPr bwMode="auto">
          <a:xfrm>
            <a:off x="0" y="10668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u="none">
                <a:solidFill>
                  <a:srgbClr val="0000FF"/>
                </a:solidFill>
                <a:latin typeface="Arial" charset="0"/>
              </a:rPr>
              <a:t>I . TỈA, DẶM CÂY</a:t>
            </a:r>
          </a:p>
        </p:txBody>
      </p:sp>
      <p:sp>
        <p:nvSpPr>
          <p:cNvPr id="168964" name="Line 4"/>
          <p:cNvSpPr>
            <a:spLocks noChangeShapeType="1"/>
          </p:cNvSpPr>
          <p:nvPr/>
        </p:nvSpPr>
        <p:spPr bwMode="auto">
          <a:xfrm>
            <a:off x="-25400" y="927100"/>
            <a:ext cx="3733800" cy="0"/>
          </a:xfrm>
          <a:prstGeom prst="line">
            <a:avLst/>
          </a:prstGeom>
          <a:noFill/>
          <a:ln w="76200" cmpd="tri">
            <a:solidFill>
              <a:srgbClr val="0066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68965" name="Line 5"/>
          <p:cNvSpPr>
            <a:spLocks noChangeShapeType="1"/>
          </p:cNvSpPr>
          <p:nvPr/>
        </p:nvSpPr>
        <p:spPr bwMode="auto">
          <a:xfrm>
            <a:off x="3733800" y="0"/>
            <a:ext cx="76200" cy="6858000"/>
          </a:xfrm>
          <a:prstGeom prst="line">
            <a:avLst/>
          </a:prstGeom>
          <a:noFill/>
          <a:ln w="38100" cmpd="dbl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68966" name="Text Box 6"/>
          <p:cNvSpPr txBox="1">
            <a:spLocks noChangeArrowheads="1"/>
          </p:cNvSpPr>
          <p:nvPr/>
        </p:nvSpPr>
        <p:spPr bwMode="auto">
          <a:xfrm>
            <a:off x="0" y="1524000"/>
            <a:ext cx="381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u="none">
                <a:solidFill>
                  <a:srgbClr val="0000FF"/>
                </a:solidFill>
                <a:latin typeface="Arial" charset="0"/>
              </a:rPr>
              <a:t>II. LÀM CỎ, VUN XỚI</a:t>
            </a:r>
          </a:p>
        </p:txBody>
      </p:sp>
      <p:sp>
        <p:nvSpPr>
          <p:cNvPr id="168967" name="Text Box 7"/>
          <p:cNvSpPr txBox="1">
            <a:spLocks noChangeArrowheads="1"/>
          </p:cNvSpPr>
          <p:nvPr/>
        </p:nvSpPr>
        <p:spPr bwMode="auto">
          <a:xfrm>
            <a:off x="3886200" y="1676400"/>
            <a:ext cx="129540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-"/>
            </a:pPr>
            <a:endParaRPr lang="en-US" sz="2200" b="1" u="none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68968" name="Text Box 8"/>
          <p:cNvSpPr txBox="1">
            <a:spLocks noChangeArrowheads="1"/>
          </p:cNvSpPr>
          <p:nvPr/>
        </p:nvSpPr>
        <p:spPr bwMode="auto">
          <a:xfrm>
            <a:off x="0" y="2057400"/>
            <a:ext cx="381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FFCCFF"/>
                </a:solidFill>
                <a:latin typeface="Arial" charset="0"/>
              </a:rPr>
              <a:t>III.TƯỚI,TIÊU NƯỚC</a:t>
            </a:r>
          </a:p>
        </p:txBody>
      </p:sp>
      <p:sp>
        <p:nvSpPr>
          <p:cNvPr id="168969" name="Text Box 9"/>
          <p:cNvSpPr txBox="1">
            <a:spLocks noChangeArrowheads="1"/>
          </p:cNvSpPr>
          <p:nvPr/>
        </p:nvSpPr>
        <p:spPr bwMode="auto">
          <a:xfrm>
            <a:off x="0" y="2057400"/>
            <a:ext cx="381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u="none">
                <a:solidFill>
                  <a:srgbClr val="0000FF"/>
                </a:solidFill>
                <a:latin typeface="Arial" charset="0"/>
              </a:rPr>
              <a:t>III.TƯỚI,TIÊU NƯỚC</a:t>
            </a:r>
          </a:p>
        </p:txBody>
      </p:sp>
      <p:sp>
        <p:nvSpPr>
          <p:cNvPr id="168970" name="Text Box 10"/>
          <p:cNvSpPr txBox="1">
            <a:spLocks noChangeArrowheads="1"/>
          </p:cNvSpPr>
          <p:nvPr/>
        </p:nvSpPr>
        <p:spPr bwMode="auto">
          <a:xfrm>
            <a:off x="0" y="2438400"/>
            <a:ext cx="381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u="none">
                <a:solidFill>
                  <a:schemeClr val="accent2"/>
                </a:solidFill>
                <a:latin typeface="Arial" charset="0"/>
              </a:rPr>
              <a:t>1. Tưới nước</a:t>
            </a:r>
          </a:p>
        </p:txBody>
      </p:sp>
      <p:sp>
        <p:nvSpPr>
          <p:cNvPr id="168971" name="Text Box 11"/>
          <p:cNvSpPr txBox="1">
            <a:spLocks noChangeArrowheads="1"/>
          </p:cNvSpPr>
          <p:nvPr/>
        </p:nvSpPr>
        <p:spPr bwMode="auto">
          <a:xfrm>
            <a:off x="0" y="2895600"/>
            <a:ext cx="381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u="none">
                <a:solidFill>
                  <a:schemeClr val="accent2"/>
                </a:solidFill>
                <a:latin typeface="Arial" charset="0"/>
              </a:rPr>
              <a:t>2.Phương pháp tưới</a:t>
            </a:r>
          </a:p>
        </p:txBody>
      </p:sp>
      <p:sp>
        <p:nvSpPr>
          <p:cNvPr id="168972" name="Text Box 12"/>
          <p:cNvSpPr txBox="1">
            <a:spLocks noChangeArrowheads="1"/>
          </p:cNvSpPr>
          <p:nvPr/>
        </p:nvSpPr>
        <p:spPr bwMode="auto">
          <a:xfrm>
            <a:off x="4572000" y="6400800"/>
            <a:ext cx="1828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u="none">
                <a:solidFill>
                  <a:srgbClr val="FFCCFF"/>
                </a:solidFill>
                <a:latin typeface="Arial" charset="0"/>
              </a:rPr>
              <a:t>                                                     </a:t>
            </a:r>
          </a:p>
        </p:txBody>
      </p:sp>
      <p:sp>
        <p:nvSpPr>
          <p:cNvPr id="168973" name="Text Box 13"/>
          <p:cNvSpPr txBox="1">
            <a:spLocks noChangeArrowheads="1"/>
          </p:cNvSpPr>
          <p:nvPr/>
        </p:nvSpPr>
        <p:spPr bwMode="auto">
          <a:xfrm>
            <a:off x="0" y="3429000"/>
            <a:ext cx="381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u="none">
                <a:solidFill>
                  <a:schemeClr val="accent2"/>
                </a:solidFill>
                <a:latin typeface="Arial" charset="0"/>
              </a:rPr>
              <a:t>3.Tiêu nước</a:t>
            </a:r>
          </a:p>
        </p:txBody>
      </p:sp>
      <p:sp>
        <p:nvSpPr>
          <p:cNvPr id="168974" name="Text Box 14"/>
          <p:cNvSpPr txBox="1">
            <a:spLocks noChangeArrowheads="1"/>
          </p:cNvSpPr>
          <p:nvPr/>
        </p:nvSpPr>
        <p:spPr bwMode="auto">
          <a:xfrm>
            <a:off x="0" y="3886200"/>
            <a:ext cx="381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u="none">
                <a:solidFill>
                  <a:srgbClr val="0000FF"/>
                </a:solidFill>
                <a:latin typeface="Arial" charset="0"/>
              </a:rPr>
              <a:t>IV. BÓN THÚC</a:t>
            </a:r>
          </a:p>
        </p:txBody>
      </p:sp>
      <p:sp>
        <p:nvSpPr>
          <p:cNvPr id="168983" name="Text Box 23"/>
          <p:cNvSpPr txBox="1">
            <a:spLocks noChangeArrowheads="1"/>
          </p:cNvSpPr>
          <p:nvPr/>
        </p:nvSpPr>
        <p:spPr bwMode="auto">
          <a:xfrm>
            <a:off x="3962400" y="2667000"/>
            <a:ext cx="48768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u="none">
                <a:latin typeface="Arial" charset="0"/>
              </a:rPr>
              <a:t>Vậy bón hốc, theo hàng, bón vãi, phun trên lá áp dụng cho cách bón gì? </a:t>
            </a:r>
          </a:p>
        </p:txBody>
      </p:sp>
      <p:sp>
        <p:nvSpPr>
          <p:cNvPr id="168984" name="Rectangle 24"/>
          <p:cNvSpPr>
            <a:spLocks noChangeArrowheads="1"/>
          </p:cNvSpPr>
          <p:nvPr/>
        </p:nvSpPr>
        <p:spPr bwMode="auto">
          <a:xfrm>
            <a:off x="76200" y="-76200"/>
            <a:ext cx="37338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400" b="1" u="none">
                <a:solidFill>
                  <a:srgbClr val="FF0000"/>
                </a:solidFill>
              </a:rPr>
              <a:t>BÀI 19:CÁC BIỆN PHÁP CHĂM SÓC CÂYTRỒNG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689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689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8974" grpId="0"/>
      <p:bldP spid="16898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9" name="Text Box 3"/>
          <p:cNvSpPr txBox="1">
            <a:spLocks noChangeArrowheads="1"/>
          </p:cNvSpPr>
          <p:nvPr/>
        </p:nvSpPr>
        <p:spPr bwMode="auto">
          <a:xfrm>
            <a:off x="0" y="1066800"/>
            <a:ext cx="3733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u="none">
                <a:solidFill>
                  <a:srgbClr val="0000FF"/>
                </a:solidFill>
              </a:rPr>
              <a:t>I . TỈA, DẶM CÂY</a:t>
            </a:r>
          </a:p>
        </p:txBody>
      </p:sp>
      <p:sp>
        <p:nvSpPr>
          <p:cNvPr id="162820" name="Line 4"/>
          <p:cNvSpPr>
            <a:spLocks noChangeShapeType="1"/>
          </p:cNvSpPr>
          <p:nvPr/>
        </p:nvSpPr>
        <p:spPr bwMode="auto">
          <a:xfrm>
            <a:off x="0" y="990600"/>
            <a:ext cx="3733800" cy="0"/>
          </a:xfrm>
          <a:prstGeom prst="line">
            <a:avLst/>
          </a:prstGeom>
          <a:noFill/>
          <a:ln w="76200" cmpd="tri">
            <a:solidFill>
              <a:srgbClr val="0066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62821" name="Line 5"/>
          <p:cNvSpPr>
            <a:spLocks noChangeShapeType="1"/>
          </p:cNvSpPr>
          <p:nvPr/>
        </p:nvSpPr>
        <p:spPr bwMode="auto">
          <a:xfrm>
            <a:off x="3962400" y="0"/>
            <a:ext cx="76200" cy="6858000"/>
          </a:xfrm>
          <a:prstGeom prst="line">
            <a:avLst/>
          </a:prstGeom>
          <a:noFill/>
          <a:ln w="38100" cmpd="dbl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62822" name="Text Box 6"/>
          <p:cNvSpPr txBox="1">
            <a:spLocks noChangeArrowheads="1"/>
          </p:cNvSpPr>
          <p:nvPr/>
        </p:nvSpPr>
        <p:spPr bwMode="auto">
          <a:xfrm>
            <a:off x="0" y="1524000"/>
            <a:ext cx="381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u="none">
                <a:solidFill>
                  <a:srgbClr val="0000FF"/>
                </a:solidFill>
              </a:rPr>
              <a:t>II. LÀM CỎ, VUN XỚI</a:t>
            </a:r>
          </a:p>
        </p:txBody>
      </p:sp>
      <p:sp>
        <p:nvSpPr>
          <p:cNvPr id="162823" name="Text Box 7"/>
          <p:cNvSpPr txBox="1">
            <a:spLocks noChangeArrowheads="1"/>
          </p:cNvSpPr>
          <p:nvPr/>
        </p:nvSpPr>
        <p:spPr bwMode="auto">
          <a:xfrm>
            <a:off x="3886200" y="1676400"/>
            <a:ext cx="129540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-"/>
            </a:pPr>
            <a:endParaRPr lang="en-US" sz="2200" b="1" u="none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62824" name="Text Box 8"/>
          <p:cNvSpPr txBox="1">
            <a:spLocks noChangeArrowheads="1"/>
          </p:cNvSpPr>
          <p:nvPr/>
        </p:nvSpPr>
        <p:spPr bwMode="auto">
          <a:xfrm>
            <a:off x="0" y="2057400"/>
            <a:ext cx="381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FFCCFF"/>
                </a:solidFill>
                <a:latin typeface="Arial" charset="0"/>
              </a:rPr>
              <a:t>III.TƯỚI,TIÊU NƯỚC</a:t>
            </a:r>
          </a:p>
        </p:txBody>
      </p:sp>
      <p:sp>
        <p:nvSpPr>
          <p:cNvPr id="162825" name="Text Box 9"/>
          <p:cNvSpPr txBox="1">
            <a:spLocks noChangeArrowheads="1"/>
          </p:cNvSpPr>
          <p:nvPr/>
        </p:nvSpPr>
        <p:spPr bwMode="auto">
          <a:xfrm>
            <a:off x="0" y="2057400"/>
            <a:ext cx="381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u="none">
                <a:solidFill>
                  <a:srgbClr val="0000FF"/>
                </a:solidFill>
                <a:latin typeface="Arial" charset="0"/>
              </a:rPr>
              <a:t>III.TƯỚI,TIÊU NƯỚC</a:t>
            </a:r>
          </a:p>
        </p:txBody>
      </p:sp>
      <p:sp>
        <p:nvSpPr>
          <p:cNvPr id="162826" name="Text Box 10"/>
          <p:cNvSpPr txBox="1">
            <a:spLocks noChangeArrowheads="1"/>
          </p:cNvSpPr>
          <p:nvPr/>
        </p:nvSpPr>
        <p:spPr bwMode="auto">
          <a:xfrm>
            <a:off x="0" y="2438400"/>
            <a:ext cx="3810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u="none">
                <a:solidFill>
                  <a:schemeClr val="accent2"/>
                </a:solidFill>
              </a:rPr>
              <a:t>1. Tưới nước</a:t>
            </a:r>
          </a:p>
        </p:txBody>
      </p:sp>
      <p:sp>
        <p:nvSpPr>
          <p:cNvPr id="162827" name="Text Box 11"/>
          <p:cNvSpPr txBox="1">
            <a:spLocks noChangeArrowheads="1"/>
          </p:cNvSpPr>
          <p:nvPr/>
        </p:nvSpPr>
        <p:spPr bwMode="auto">
          <a:xfrm>
            <a:off x="0" y="2895600"/>
            <a:ext cx="3429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u="none">
                <a:solidFill>
                  <a:schemeClr val="accent2"/>
                </a:solidFill>
              </a:rPr>
              <a:t>2.Phương pháp tưới</a:t>
            </a:r>
          </a:p>
        </p:txBody>
      </p:sp>
      <p:sp>
        <p:nvSpPr>
          <p:cNvPr id="162828" name="Text Box 12"/>
          <p:cNvSpPr txBox="1">
            <a:spLocks noChangeArrowheads="1"/>
          </p:cNvSpPr>
          <p:nvPr/>
        </p:nvSpPr>
        <p:spPr bwMode="auto">
          <a:xfrm>
            <a:off x="4572000" y="6400800"/>
            <a:ext cx="1828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u="none">
                <a:solidFill>
                  <a:srgbClr val="FFCCFF"/>
                </a:solidFill>
                <a:latin typeface="Arial" charset="0"/>
              </a:rPr>
              <a:t>                                                     </a:t>
            </a:r>
          </a:p>
        </p:txBody>
      </p:sp>
      <p:sp>
        <p:nvSpPr>
          <p:cNvPr id="162829" name="Text Box 13"/>
          <p:cNvSpPr txBox="1">
            <a:spLocks noChangeArrowheads="1"/>
          </p:cNvSpPr>
          <p:nvPr/>
        </p:nvSpPr>
        <p:spPr bwMode="auto">
          <a:xfrm>
            <a:off x="0" y="34290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u="none">
                <a:solidFill>
                  <a:schemeClr val="accent2"/>
                </a:solidFill>
              </a:rPr>
              <a:t>3.Tiêu nước</a:t>
            </a:r>
          </a:p>
        </p:txBody>
      </p:sp>
      <p:sp>
        <p:nvSpPr>
          <p:cNvPr id="162836" name="Text Box 20"/>
          <p:cNvSpPr txBox="1">
            <a:spLocks noChangeArrowheads="1"/>
          </p:cNvSpPr>
          <p:nvPr/>
        </p:nvSpPr>
        <p:spPr bwMode="auto">
          <a:xfrm>
            <a:off x="0" y="3886200"/>
            <a:ext cx="2438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u="none">
                <a:solidFill>
                  <a:srgbClr val="0000FF"/>
                </a:solidFill>
                <a:latin typeface="Arial" charset="0"/>
              </a:rPr>
              <a:t>IV. BÓN THÚC</a:t>
            </a:r>
          </a:p>
        </p:txBody>
      </p:sp>
      <p:sp>
        <p:nvSpPr>
          <p:cNvPr id="162839" name="Text Box 23"/>
          <p:cNvSpPr txBox="1">
            <a:spLocks noChangeArrowheads="1"/>
          </p:cNvSpPr>
          <p:nvPr/>
        </p:nvSpPr>
        <p:spPr bwMode="auto">
          <a:xfrm>
            <a:off x="4114800" y="3962400"/>
            <a:ext cx="50292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u="none"/>
              <a:t>CH:Bón thúc bằng loại phân gì để có hiệu quả? Và bón ở giai đọan nào?</a:t>
            </a:r>
          </a:p>
        </p:txBody>
      </p:sp>
      <p:sp>
        <p:nvSpPr>
          <p:cNvPr id="162841" name="Text Box 25"/>
          <p:cNvSpPr txBox="1">
            <a:spLocks noChangeArrowheads="1"/>
          </p:cNvSpPr>
          <p:nvPr/>
        </p:nvSpPr>
        <p:spPr bwMode="auto">
          <a:xfrm>
            <a:off x="4038600" y="5122863"/>
            <a:ext cx="5105400" cy="173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u="none"/>
              <a:t>CH:Vì sao phải bón phân hữu cơ hoai mục ?</a:t>
            </a:r>
          </a:p>
          <a:p>
            <a:pPr>
              <a:spcBef>
                <a:spcPct val="50000"/>
              </a:spcBef>
            </a:pPr>
            <a:r>
              <a:rPr lang="en-US" sz="2400" b="1" u="none"/>
              <a:t>CH:Phân hữu cơ chưa hoai mục  mà bón thì như thế nào?</a:t>
            </a:r>
          </a:p>
        </p:txBody>
      </p:sp>
      <p:pic>
        <p:nvPicPr>
          <p:cNvPr id="162844" name="Picture 28" descr="318518545_cfc53e1775_o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38600" y="0"/>
            <a:ext cx="2743200" cy="2743200"/>
          </a:xfrm>
          <a:prstGeom prst="rect">
            <a:avLst/>
          </a:prstGeom>
          <a:noFill/>
        </p:spPr>
      </p:pic>
      <p:pic>
        <p:nvPicPr>
          <p:cNvPr id="162846" name="Picture 30" descr="lua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781800" y="0"/>
            <a:ext cx="2362200" cy="2743200"/>
          </a:xfrm>
          <a:prstGeom prst="rect">
            <a:avLst/>
          </a:prstGeom>
          <a:noFill/>
        </p:spPr>
      </p:pic>
      <p:sp>
        <p:nvSpPr>
          <p:cNvPr id="162850" name="Rectangle 34"/>
          <p:cNvSpPr>
            <a:spLocks noChangeArrowheads="1"/>
          </p:cNvSpPr>
          <p:nvPr/>
        </p:nvSpPr>
        <p:spPr bwMode="auto">
          <a:xfrm>
            <a:off x="0" y="0"/>
            <a:ext cx="37338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400" b="1" u="none">
                <a:solidFill>
                  <a:srgbClr val="FF0000"/>
                </a:solidFill>
              </a:rPr>
              <a:t>BÀI 19:CÁC BIỆN PHÁP CHĂM SÓC CÂYTRỒNG</a:t>
            </a:r>
          </a:p>
        </p:txBody>
      </p:sp>
      <p:sp>
        <p:nvSpPr>
          <p:cNvPr id="162851" name="Text Box 35"/>
          <p:cNvSpPr txBox="1">
            <a:spLocks noChangeArrowheads="1"/>
          </p:cNvSpPr>
          <p:nvPr/>
        </p:nvSpPr>
        <p:spPr bwMode="auto">
          <a:xfrm>
            <a:off x="4114800" y="3124200"/>
            <a:ext cx="50292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u="none"/>
              <a:t>Bón thúc là gì?Vai trò của việc bón thúc?</a:t>
            </a:r>
          </a:p>
        </p:txBody>
      </p:sp>
      <p:sp>
        <p:nvSpPr>
          <p:cNvPr id="162852" name="Text Box 36"/>
          <p:cNvSpPr txBox="1">
            <a:spLocks noChangeArrowheads="1"/>
          </p:cNvSpPr>
          <p:nvPr/>
        </p:nvSpPr>
        <p:spPr bwMode="auto">
          <a:xfrm>
            <a:off x="0" y="4419600"/>
            <a:ext cx="39624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u="none"/>
              <a:t>-Bổ sung kịp thời chất dinh dưỡng cho cây</a:t>
            </a:r>
          </a:p>
        </p:txBody>
      </p:sp>
      <p:sp>
        <p:nvSpPr>
          <p:cNvPr id="162853" name="Text Box 37"/>
          <p:cNvSpPr txBox="1">
            <a:spLocks noChangeArrowheads="1"/>
          </p:cNvSpPr>
          <p:nvPr/>
        </p:nvSpPr>
        <p:spPr bwMode="auto">
          <a:xfrm>
            <a:off x="0" y="5410200"/>
            <a:ext cx="39624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u="none"/>
              <a:t>-Bón thúc bằng phân : Hóa học, hữu cơ(đã hoai mục) đem lại hiệu quả.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62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62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62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162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4" dur="500"/>
                                        <p:tgtEl>
                                          <p:spTgt spid="1628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2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628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28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1628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1628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2839" grpId="0"/>
      <p:bldP spid="162841" grpId="0"/>
      <p:bldP spid="162851" grpId="0"/>
      <p:bldP spid="162851" grpId="1"/>
      <p:bldP spid="162852" grpId="0"/>
      <p:bldP spid="16285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6" name="Text Box 4"/>
          <p:cNvSpPr txBox="1">
            <a:spLocks noChangeArrowheads="1"/>
          </p:cNvSpPr>
          <p:nvPr/>
        </p:nvSpPr>
        <p:spPr bwMode="auto">
          <a:xfrm>
            <a:off x="304800" y="990600"/>
            <a:ext cx="90678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u="none">
                <a:latin typeface="Arial" charset="0"/>
              </a:rPr>
              <a:t>Câu 2 : Điền từ , cụm từ thích hợp vào chỗ “:….” để hoàn thành kết luận sau:</a:t>
            </a:r>
          </a:p>
        </p:txBody>
      </p:sp>
      <p:sp>
        <p:nvSpPr>
          <p:cNvPr id="202757" name="Text Box 5"/>
          <p:cNvSpPr txBox="1">
            <a:spLocks noChangeArrowheads="1"/>
          </p:cNvSpPr>
          <p:nvPr/>
        </p:nvSpPr>
        <p:spPr bwMode="auto">
          <a:xfrm>
            <a:off x="0" y="3733800"/>
            <a:ext cx="9144000" cy="210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u="none">
                <a:latin typeface="Arial" charset="0"/>
              </a:rPr>
              <a:t>a,</a:t>
            </a:r>
            <a:r>
              <a:rPr lang="en-US" sz="2400" u="none">
                <a:latin typeface="Arial" charset="0"/>
              </a:rPr>
              <a:t> Chăm sóc cây trồng phải tiến hành ……      , đúng kĩ thuật, phù hợp với………</a:t>
            </a:r>
          </a:p>
          <a:p>
            <a:pPr>
              <a:spcBef>
                <a:spcPct val="50000"/>
              </a:spcBef>
            </a:pPr>
            <a:r>
              <a:rPr lang="en-US" sz="2400" b="1" u="none">
                <a:latin typeface="Arial" charset="0"/>
              </a:rPr>
              <a:t>b,</a:t>
            </a:r>
            <a:r>
              <a:rPr lang="en-US" sz="2400" u="none">
                <a:latin typeface="Arial" charset="0"/>
              </a:rPr>
              <a:t> Tuỳ theo mỗi loại cây mà áp dụng các biện pháp…………., vun xới, …………….., bón phân phù hợp để tạo………………..cho cây trồng …………….  và phát triển tốt</a:t>
            </a:r>
          </a:p>
        </p:txBody>
      </p:sp>
      <p:sp>
        <p:nvSpPr>
          <p:cNvPr id="202758" name="Text Box 6"/>
          <p:cNvSpPr txBox="1">
            <a:spLocks noChangeArrowheads="1"/>
          </p:cNvSpPr>
          <p:nvPr/>
        </p:nvSpPr>
        <p:spPr bwMode="auto">
          <a:xfrm>
            <a:off x="6096000" y="1752600"/>
            <a:ext cx="152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u="none">
                <a:solidFill>
                  <a:srgbClr val="FF0000"/>
                </a:solidFill>
                <a:latin typeface="Arial" charset="0"/>
              </a:rPr>
              <a:t>kịp thời</a:t>
            </a:r>
          </a:p>
        </p:txBody>
      </p:sp>
      <p:sp>
        <p:nvSpPr>
          <p:cNvPr id="202759" name="Text Box 7"/>
          <p:cNvSpPr txBox="1">
            <a:spLocks noChangeArrowheads="1"/>
          </p:cNvSpPr>
          <p:nvPr/>
        </p:nvSpPr>
        <p:spPr bwMode="auto">
          <a:xfrm>
            <a:off x="2971800" y="2743200"/>
            <a:ext cx="2743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u="none">
                <a:solidFill>
                  <a:srgbClr val="FF0000"/>
                </a:solidFill>
                <a:latin typeface="Arial" charset="0"/>
              </a:rPr>
              <a:t>yêu cầu của cây</a:t>
            </a:r>
          </a:p>
        </p:txBody>
      </p:sp>
      <p:sp>
        <p:nvSpPr>
          <p:cNvPr id="202760" name="Text Box 8"/>
          <p:cNvSpPr txBox="1">
            <a:spLocks noChangeArrowheads="1"/>
          </p:cNvSpPr>
          <p:nvPr/>
        </p:nvSpPr>
        <p:spPr bwMode="auto">
          <a:xfrm>
            <a:off x="2971800" y="1839913"/>
            <a:ext cx="1447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u="none">
                <a:solidFill>
                  <a:srgbClr val="FF0000"/>
                </a:solidFill>
                <a:latin typeface="Arial" charset="0"/>
              </a:rPr>
              <a:t>làm cỏ</a:t>
            </a:r>
          </a:p>
        </p:txBody>
      </p:sp>
      <p:sp>
        <p:nvSpPr>
          <p:cNvPr id="202761" name="Text Box 9"/>
          <p:cNvSpPr txBox="1">
            <a:spLocks noChangeArrowheads="1"/>
          </p:cNvSpPr>
          <p:nvPr/>
        </p:nvSpPr>
        <p:spPr bwMode="auto">
          <a:xfrm>
            <a:off x="6172200" y="2286000"/>
            <a:ext cx="2057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u="none">
                <a:solidFill>
                  <a:srgbClr val="FF0000"/>
                </a:solidFill>
                <a:latin typeface="Arial" charset="0"/>
              </a:rPr>
              <a:t>tưới nước</a:t>
            </a:r>
          </a:p>
        </p:txBody>
      </p:sp>
      <p:sp>
        <p:nvSpPr>
          <p:cNvPr id="202762" name="Text Box 10"/>
          <p:cNvSpPr txBox="1">
            <a:spLocks noChangeArrowheads="1"/>
          </p:cNvSpPr>
          <p:nvPr/>
        </p:nvSpPr>
        <p:spPr bwMode="auto">
          <a:xfrm>
            <a:off x="6172200" y="2819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u="none">
                <a:solidFill>
                  <a:srgbClr val="FF0000"/>
                </a:solidFill>
                <a:latin typeface="Arial" charset="0"/>
              </a:rPr>
              <a:t>điều kiện</a:t>
            </a:r>
          </a:p>
        </p:txBody>
      </p:sp>
      <p:sp>
        <p:nvSpPr>
          <p:cNvPr id="202763" name="Text Box 11"/>
          <p:cNvSpPr txBox="1">
            <a:spLocks noChangeArrowheads="1"/>
          </p:cNvSpPr>
          <p:nvPr/>
        </p:nvSpPr>
        <p:spPr bwMode="auto">
          <a:xfrm>
            <a:off x="2971800" y="22860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u="none">
                <a:solidFill>
                  <a:srgbClr val="FF0000"/>
                </a:solidFill>
                <a:latin typeface="Arial" charset="0"/>
              </a:rPr>
              <a:t>sinh trưởng</a:t>
            </a:r>
          </a:p>
        </p:txBody>
      </p:sp>
      <p:sp>
        <p:nvSpPr>
          <p:cNvPr id="202764" name="Text Box 12"/>
          <p:cNvSpPr txBox="1">
            <a:spLocks noChangeArrowheads="1"/>
          </p:cNvSpPr>
          <p:nvPr/>
        </p:nvSpPr>
        <p:spPr bwMode="auto">
          <a:xfrm>
            <a:off x="3048000" y="3200400"/>
            <a:ext cx="228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u="none">
                <a:solidFill>
                  <a:srgbClr val="FF0000"/>
                </a:solidFill>
                <a:latin typeface="Arial" charset="0"/>
              </a:rPr>
              <a:t>Phân hữu cơ</a:t>
            </a:r>
          </a:p>
        </p:txBody>
      </p:sp>
      <p:sp>
        <p:nvSpPr>
          <p:cNvPr id="202765" name="Text Box 13"/>
          <p:cNvSpPr txBox="1">
            <a:spLocks noChangeArrowheads="1"/>
          </p:cNvSpPr>
          <p:nvPr/>
        </p:nvSpPr>
        <p:spPr bwMode="auto">
          <a:xfrm>
            <a:off x="6172200" y="3276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u="none">
                <a:solidFill>
                  <a:srgbClr val="FF0000"/>
                </a:solidFill>
                <a:latin typeface="Arial" charset="0"/>
              </a:rPr>
              <a:t>Tiêu nước</a:t>
            </a:r>
          </a:p>
        </p:txBody>
      </p:sp>
      <p:sp>
        <p:nvSpPr>
          <p:cNvPr id="202766" name="Text Box 14"/>
          <p:cNvSpPr txBox="1">
            <a:spLocks noChangeArrowheads="1"/>
          </p:cNvSpPr>
          <p:nvPr/>
        </p:nvSpPr>
        <p:spPr bwMode="auto">
          <a:xfrm>
            <a:off x="5410200" y="3581400"/>
            <a:ext cx="76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u="none">
                <a:solidFill>
                  <a:srgbClr val="006600"/>
                </a:solidFill>
                <a:latin typeface="Arial" charset="0"/>
              </a:rPr>
              <a:t>(1)</a:t>
            </a:r>
          </a:p>
        </p:txBody>
      </p:sp>
      <p:sp>
        <p:nvSpPr>
          <p:cNvPr id="202767" name="Text Box 15"/>
          <p:cNvSpPr txBox="1">
            <a:spLocks noChangeArrowheads="1"/>
          </p:cNvSpPr>
          <p:nvPr/>
        </p:nvSpPr>
        <p:spPr bwMode="auto">
          <a:xfrm>
            <a:off x="1524000" y="3962400"/>
            <a:ext cx="76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u="none">
                <a:solidFill>
                  <a:srgbClr val="006600"/>
                </a:solidFill>
                <a:latin typeface="Arial" charset="0"/>
              </a:rPr>
              <a:t>(2)</a:t>
            </a:r>
          </a:p>
        </p:txBody>
      </p:sp>
      <p:sp>
        <p:nvSpPr>
          <p:cNvPr id="202768" name="Text Box 16"/>
          <p:cNvSpPr txBox="1">
            <a:spLocks noChangeArrowheads="1"/>
          </p:cNvSpPr>
          <p:nvPr/>
        </p:nvSpPr>
        <p:spPr bwMode="auto">
          <a:xfrm>
            <a:off x="7315200" y="4572000"/>
            <a:ext cx="76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u="none">
                <a:solidFill>
                  <a:srgbClr val="006600"/>
                </a:solidFill>
                <a:latin typeface="Arial" charset="0"/>
              </a:rPr>
              <a:t>(3)</a:t>
            </a:r>
          </a:p>
        </p:txBody>
      </p:sp>
      <p:sp>
        <p:nvSpPr>
          <p:cNvPr id="202769" name="Text Box 17"/>
          <p:cNvSpPr txBox="1">
            <a:spLocks noChangeArrowheads="1"/>
          </p:cNvSpPr>
          <p:nvPr/>
        </p:nvSpPr>
        <p:spPr bwMode="auto">
          <a:xfrm>
            <a:off x="1295400" y="4953000"/>
            <a:ext cx="76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u="none">
                <a:solidFill>
                  <a:srgbClr val="006600"/>
                </a:solidFill>
                <a:latin typeface="Arial" charset="0"/>
              </a:rPr>
              <a:t>(4)</a:t>
            </a:r>
          </a:p>
        </p:txBody>
      </p:sp>
      <p:sp>
        <p:nvSpPr>
          <p:cNvPr id="202770" name="Text Box 18"/>
          <p:cNvSpPr txBox="1">
            <a:spLocks noChangeArrowheads="1"/>
          </p:cNvSpPr>
          <p:nvPr/>
        </p:nvSpPr>
        <p:spPr bwMode="auto">
          <a:xfrm>
            <a:off x="6629400" y="4876800"/>
            <a:ext cx="76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u="none">
                <a:solidFill>
                  <a:srgbClr val="006600"/>
                </a:solidFill>
                <a:latin typeface="Arial" charset="0"/>
              </a:rPr>
              <a:t>(5)</a:t>
            </a:r>
          </a:p>
        </p:txBody>
      </p:sp>
      <p:sp>
        <p:nvSpPr>
          <p:cNvPr id="202771" name="Text Box 19"/>
          <p:cNvSpPr txBox="1">
            <a:spLocks noChangeArrowheads="1"/>
          </p:cNvSpPr>
          <p:nvPr/>
        </p:nvSpPr>
        <p:spPr bwMode="auto">
          <a:xfrm>
            <a:off x="1295400" y="5334000"/>
            <a:ext cx="76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u="none">
                <a:solidFill>
                  <a:srgbClr val="006600"/>
                </a:solidFill>
                <a:latin typeface="Arial" charset="0"/>
              </a:rPr>
              <a:t>(6)</a:t>
            </a:r>
          </a:p>
        </p:txBody>
      </p:sp>
      <p:sp>
        <p:nvSpPr>
          <p:cNvPr id="202772" name="Text Box 20"/>
          <p:cNvSpPr txBox="1">
            <a:spLocks noChangeArrowheads="1"/>
          </p:cNvSpPr>
          <p:nvPr/>
        </p:nvSpPr>
        <p:spPr bwMode="auto">
          <a:xfrm>
            <a:off x="381000" y="0"/>
            <a:ext cx="9067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u="none">
                <a:solidFill>
                  <a:srgbClr val="FF3300"/>
                </a:solidFill>
                <a:latin typeface="Arial" charset="0"/>
              </a:rPr>
              <a:t>                                               BÀI TẬP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33 -0.0111 L -0.10833 0.2775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027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" y="14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" dur="500"/>
                                        <p:tgtEl>
                                          <p:spTgt spid="2027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2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4167 -0.00162 L -0.19167 0.18714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2027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" y="94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" dur="500"/>
                                        <p:tgtEl>
                                          <p:spTgt spid="2027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2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4583 0.065 L 0.44583 0.3981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2027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7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2" dur="500"/>
                                        <p:tgtEl>
                                          <p:spTgt spid="2027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2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1007 0.05552 L -0.61007 0.38862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2027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7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9" dur="500"/>
                                        <p:tgtEl>
                                          <p:spTgt spid="2027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2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0.02221 L 3.33333E-6 0.31089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2027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7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6" dur="500"/>
                                        <p:tgtEl>
                                          <p:spTgt spid="2027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4167 0.10803 L -0.24167 0.44113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2027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7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3" dur="500"/>
                                        <p:tgtEl>
                                          <p:spTgt spid="2027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01874E-6 L -3.33333E-6 -0.13324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2027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67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084 3.58085E-6 L -0.02084 -0.13324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2027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3" dur="500"/>
                                        <p:tgtEl>
                                          <p:spTgt spid="2027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2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6" dur="500"/>
                                        <p:tgtEl>
                                          <p:spTgt spid="2027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2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2758" grpId="0"/>
      <p:bldP spid="202759" grpId="0"/>
      <p:bldP spid="202760" grpId="0"/>
      <p:bldP spid="202761" grpId="0"/>
      <p:bldP spid="202762" grpId="0"/>
      <p:bldP spid="202763" grpId="0"/>
      <p:bldP spid="202764" grpId="0"/>
      <p:bldP spid="202764" grpId="1"/>
      <p:bldP spid="202765" grpId="0"/>
      <p:bldP spid="202765" grpId="1"/>
      <p:bldP spid="202766" grpId="0"/>
      <p:bldP spid="202767" grpId="0"/>
      <p:bldP spid="202768" grpId="0"/>
      <p:bldP spid="202769" grpId="0"/>
      <p:bldP spid="202770" grpId="0"/>
      <p:bldP spid="20277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8915400" cy="563562"/>
          </a:xfrm>
          <a:noFill/>
          <a:ln/>
        </p:spPr>
        <p:txBody>
          <a:bodyPr/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19: CÁC BIỆN PHÁP CHĂM SÓC CÂY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</a:rPr>
              <a:t>TRỒNG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/>
            </a:r>
            <a:b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</a:br>
            <a:endParaRPr lang="en-US" sz="2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87043" name="Rectangle 3"/>
          <p:cNvSpPr>
            <a:spLocks noChangeArrowheads="1"/>
          </p:cNvSpPr>
          <p:nvPr/>
        </p:nvSpPr>
        <p:spPr bwMode="auto">
          <a:xfrm>
            <a:off x="381000" y="1219200"/>
            <a:ext cx="83820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en-US" sz="2400" b="1" u="none"/>
              <a:t>I- TỈA, DẶM CÂY</a:t>
            </a:r>
            <a:br>
              <a:rPr lang="en-US" sz="2400" b="1" u="none"/>
            </a:br>
            <a:r>
              <a:rPr lang="en-US" sz="2400" b="1" u="none"/>
              <a:t/>
            </a:r>
            <a:br>
              <a:rPr lang="en-US" sz="2400" b="1" u="none"/>
            </a:br>
            <a:r>
              <a:rPr lang="en-US" sz="2400" b="1" u="none"/>
              <a:t>II-LÀM CỎ, VUN XỚI</a:t>
            </a:r>
            <a:br>
              <a:rPr lang="en-US" sz="2400" b="1" u="none"/>
            </a:br>
            <a:r>
              <a:rPr lang="en-US" sz="2400" b="1" u="none"/>
              <a:t/>
            </a:r>
            <a:br>
              <a:rPr lang="en-US" sz="2400" b="1" u="none"/>
            </a:br>
            <a:r>
              <a:rPr lang="en-US" sz="2400" b="1" u="none"/>
              <a:t>III-TƯỚI, TIÊUNƯỚC</a:t>
            </a:r>
            <a:br>
              <a:rPr lang="en-US" sz="2400" b="1" u="none"/>
            </a:br>
            <a:r>
              <a:rPr lang="en-US" sz="2400" b="1" u="none"/>
              <a:t/>
            </a:r>
            <a:br>
              <a:rPr lang="en-US" sz="2400" b="1" u="none"/>
            </a:br>
            <a:r>
              <a:rPr lang="en-US" sz="2400" b="1" u="none"/>
              <a:t>IV-BÓN PHÂN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7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charRg st="0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7043">
                                            <p:txEl>
                                              <p:charRg st="0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charRg st="17" end="3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87043">
                                            <p:txEl>
                                              <p:charRg st="17" end="3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charRg st="37" end="5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87043">
                                            <p:txEl>
                                              <p:charRg st="37" end="5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charRg st="57" end="6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87043">
                                            <p:txEl>
                                              <p:charRg st="57" end="6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4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228600" y="1219200"/>
            <a:ext cx="3505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u="none">
                <a:solidFill>
                  <a:srgbClr val="0000FF"/>
                </a:solidFill>
              </a:rPr>
              <a:t>I. TỈA ,DẶM CÂY</a:t>
            </a:r>
          </a:p>
        </p:txBody>
      </p:sp>
      <p:sp>
        <p:nvSpPr>
          <p:cNvPr id="4103" name="Rectangle 7"/>
          <p:cNvSpPr>
            <a:spLocks noChangeArrowheads="1"/>
          </p:cNvSpPr>
          <p:nvPr/>
        </p:nvSpPr>
        <p:spPr bwMode="auto">
          <a:xfrm>
            <a:off x="4114800" y="2209800"/>
            <a:ext cx="3530600" cy="1752600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u="none"/>
          </a:p>
        </p:txBody>
      </p:sp>
      <p:grpSp>
        <p:nvGrpSpPr>
          <p:cNvPr id="4111" name="Group 15"/>
          <p:cNvGrpSpPr>
            <a:grpSpLocks/>
          </p:cNvGrpSpPr>
          <p:nvPr/>
        </p:nvGrpSpPr>
        <p:grpSpPr bwMode="auto">
          <a:xfrm>
            <a:off x="6019800" y="3416300"/>
            <a:ext cx="304800" cy="381000"/>
            <a:chOff x="4080" y="1728"/>
            <a:chExt cx="192" cy="288"/>
          </a:xfrm>
        </p:grpSpPr>
        <p:sp>
          <p:nvSpPr>
            <p:cNvPr id="4106" name="Line 10"/>
            <p:cNvSpPr>
              <a:spLocks noChangeShapeType="1"/>
            </p:cNvSpPr>
            <p:nvPr/>
          </p:nvSpPr>
          <p:spPr bwMode="auto">
            <a:xfrm>
              <a:off x="4080" y="1872"/>
              <a:ext cx="96" cy="144"/>
            </a:xfrm>
            <a:prstGeom prst="line">
              <a:avLst/>
            </a:prstGeom>
            <a:noFill/>
            <a:ln w="28575">
              <a:solidFill>
                <a:srgbClr val="0066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07" name="Line 11"/>
            <p:cNvSpPr>
              <a:spLocks noChangeShapeType="1"/>
            </p:cNvSpPr>
            <p:nvPr/>
          </p:nvSpPr>
          <p:spPr bwMode="auto">
            <a:xfrm>
              <a:off x="4128" y="1728"/>
              <a:ext cx="48" cy="288"/>
            </a:xfrm>
            <a:prstGeom prst="line">
              <a:avLst/>
            </a:prstGeom>
            <a:noFill/>
            <a:ln w="28575">
              <a:solidFill>
                <a:srgbClr val="0066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08" name="Line 12"/>
            <p:cNvSpPr>
              <a:spLocks noChangeShapeType="1"/>
            </p:cNvSpPr>
            <p:nvPr/>
          </p:nvSpPr>
          <p:spPr bwMode="auto">
            <a:xfrm flipH="1">
              <a:off x="4176" y="1824"/>
              <a:ext cx="48" cy="192"/>
            </a:xfrm>
            <a:prstGeom prst="line">
              <a:avLst/>
            </a:prstGeom>
            <a:noFill/>
            <a:ln w="28575">
              <a:solidFill>
                <a:srgbClr val="0066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09" name="Line 13"/>
            <p:cNvSpPr>
              <a:spLocks noChangeShapeType="1"/>
            </p:cNvSpPr>
            <p:nvPr/>
          </p:nvSpPr>
          <p:spPr bwMode="auto">
            <a:xfrm>
              <a:off x="4080" y="1968"/>
              <a:ext cx="96" cy="48"/>
            </a:xfrm>
            <a:prstGeom prst="line">
              <a:avLst/>
            </a:prstGeom>
            <a:noFill/>
            <a:ln w="28575">
              <a:solidFill>
                <a:srgbClr val="0066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10" name="Line 14"/>
            <p:cNvSpPr>
              <a:spLocks noChangeShapeType="1"/>
            </p:cNvSpPr>
            <p:nvPr/>
          </p:nvSpPr>
          <p:spPr bwMode="auto">
            <a:xfrm flipH="1">
              <a:off x="4176" y="1920"/>
              <a:ext cx="96" cy="96"/>
            </a:xfrm>
            <a:prstGeom prst="line">
              <a:avLst/>
            </a:prstGeom>
            <a:noFill/>
            <a:ln w="28575">
              <a:solidFill>
                <a:srgbClr val="0066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112" name="Group 16"/>
          <p:cNvGrpSpPr>
            <a:grpSpLocks/>
          </p:cNvGrpSpPr>
          <p:nvPr/>
        </p:nvGrpSpPr>
        <p:grpSpPr bwMode="auto">
          <a:xfrm>
            <a:off x="7162800" y="2819400"/>
            <a:ext cx="228600" cy="381000"/>
            <a:chOff x="4080" y="1728"/>
            <a:chExt cx="192" cy="288"/>
          </a:xfrm>
        </p:grpSpPr>
        <p:sp>
          <p:nvSpPr>
            <p:cNvPr id="4113" name="Line 17"/>
            <p:cNvSpPr>
              <a:spLocks noChangeShapeType="1"/>
            </p:cNvSpPr>
            <p:nvPr/>
          </p:nvSpPr>
          <p:spPr bwMode="auto">
            <a:xfrm>
              <a:off x="4080" y="1872"/>
              <a:ext cx="96" cy="144"/>
            </a:xfrm>
            <a:prstGeom prst="line">
              <a:avLst/>
            </a:prstGeom>
            <a:noFill/>
            <a:ln w="28575">
              <a:solidFill>
                <a:srgbClr val="0066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14" name="Line 18"/>
            <p:cNvSpPr>
              <a:spLocks noChangeShapeType="1"/>
            </p:cNvSpPr>
            <p:nvPr/>
          </p:nvSpPr>
          <p:spPr bwMode="auto">
            <a:xfrm>
              <a:off x="4128" y="1728"/>
              <a:ext cx="48" cy="288"/>
            </a:xfrm>
            <a:prstGeom prst="line">
              <a:avLst/>
            </a:prstGeom>
            <a:noFill/>
            <a:ln w="28575">
              <a:solidFill>
                <a:srgbClr val="0066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15" name="Line 19"/>
            <p:cNvSpPr>
              <a:spLocks noChangeShapeType="1"/>
            </p:cNvSpPr>
            <p:nvPr/>
          </p:nvSpPr>
          <p:spPr bwMode="auto">
            <a:xfrm flipH="1">
              <a:off x="4176" y="1824"/>
              <a:ext cx="48" cy="192"/>
            </a:xfrm>
            <a:prstGeom prst="line">
              <a:avLst/>
            </a:prstGeom>
            <a:noFill/>
            <a:ln w="28575">
              <a:solidFill>
                <a:srgbClr val="0066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16" name="Line 20"/>
            <p:cNvSpPr>
              <a:spLocks noChangeShapeType="1"/>
            </p:cNvSpPr>
            <p:nvPr/>
          </p:nvSpPr>
          <p:spPr bwMode="auto">
            <a:xfrm>
              <a:off x="4080" y="1968"/>
              <a:ext cx="96" cy="48"/>
            </a:xfrm>
            <a:prstGeom prst="line">
              <a:avLst/>
            </a:prstGeom>
            <a:noFill/>
            <a:ln w="28575">
              <a:solidFill>
                <a:srgbClr val="0066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17" name="Line 21"/>
            <p:cNvSpPr>
              <a:spLocks noChangeShapeType="1"/>
            </p:cNvSpPr>
            <p:nvPr/>
          </p:nvSpPr>
          <p:spPr bwMode="auto">
            <a:xfrm flipH="1">
              <a:off x="4176" y="1920"/>
              <a:ext cx="96" cy="96"/>
            </a:xfrm>
            <a:prstGeom prst="line">
              <a:avLst/>
            </a:prstGeom>
            <a:noFill/>
            <a:ln w="28575">
              <a:solidFill>
                <a:srgbClr val="0066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118" name="Group 22"/>
          <p:cNvGrpSpPr>
            <a:grpSpLocks/>
          </p:cNvGrpSpPr>
          <p:nvPr/>
        </p:nvGrpSpPr>
        <p:grpSpPr bwMode="auto">
          <a:xfrm>
            <a:off x="4724400" y="3352800"/>
            <a:ext cx="228600" cy="304800"/>
            <a:chOff x="4080" y="1728"/>
            <a:chExt cx="192" cy="288"/>
          </a:xfrm>
        </p:grpSpPr>
        <p:sp>
          <p:nvSpPr>
            <p:cNvPr id="4119" name="Line 23"/>
            <p:cNvSpPr>
              <a:spLocks noChangeShapeType="1"/>
            </p:cNvSpPr>
            <p:nvPr/>
          </p:nvSpPr>
          <p:spPr bwMode="auto">
            <a:xfrm>
              <a:off x="4080" y="1872"/>
              <a:ext cx="96" cy="144"/>
            </a:xfrm>
            <a:prstGeom prst="line">
              <a:avLst/>
            </a:prstGeom>
            <a:noFill/>
            <a:ln w="28575">
              <a:solidFill>
                <a:srgbClr val="996633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20" name="Line 24"/>
            <p:cNvSpPr>
              <a:spLocks noChangeShapeType="1"/>
            </p:cNvSpPr>
            <p:nvPr/>
          </p:nvSpPr>
          <p:spPr bwMode="auto">
            <a:xfrm>
              <a:off x="4128" y="1728"/>
              <a:ext cx="48" cy="288"/>
            </a:xfrm>
            <a:prstGeom prst="line">
              <a:avLst/>
            </a:prstGeom>
            <a:noFill/>
            <a:ln w="28575">
              <a:solidFill>
                <a:srgbClr val="996633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21" name="Line 25"/>
            <p:cNvSpPr>
              <a:spLocks noChangeShapeType="1"/>
            </p:cNvSpPr>
            <p:nvPr/>
          </p:nvSpPr>
          <p:spPr bwMode="auto">
            <a:xfrm flipH="1">
              <a:off x="4176" y="1824"/>
              <a:ext cx="48" cy="192"/>
            </a:xfrm>
            <a:prstGeom prst="line">
              <a:avLst/>
            </a:prstGeom>
            <a:noFill/>
            <a:ln w="28575">
              <a:solidFill>
                <a:srgbClr val="996633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22" name="Line 26"/>
            <p:cNvSpPr>
              <a:spLocks noChangeShapeType="1"/>
            </p:cNvSpPr>
            <p:nvPr/>
          </p:nvSpPr>
          <p:spPr bwMode="auto">
            <a:xfrm>
              <a:off x="4080" y="1968"/>
              <a:ext cx="96" cy="48"/>
            </a:xfrm>
            <a:prstGeom prst="line">
              <a:avLst/>
            </a:prstGeom>
            <a:noFill/>
            <a:ln w="28575">
              <a:solidFill>
                <a:srgbClr val="996633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23" name="Line 27"/>
            <p:cNvSpPr>
              <a:spLocks noChangeShapeType="1"/>
            </p:cNvSpPr>
            <p:nvPr/>
          </p:nvSpPr>
          <p:spPr bwMode="auto">
            <a:xfrm flipH="1">
              <a:off x="4176" y="1920"/>
              <a:ext cx="96" cy="96"/>
            </a:xfrm>
            <a:prstGeom prst="line">
              <a:avLst/>
            </a:prstGeom>
            <a:noFill/>
            <a:ln w="28575">
              <a:solidFill>
                <a:srgbClr val="996633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124" name="Group 28"/>
          <p:cNvGrpSpPr>
            <a:grpSpLocks/>
          </p:cNvGrpSpPr>
          <p:nvPr/>
        </p:nvGrpSpPr>
        <p:grpSpPr bwMode="auto">
          <a:xfrm>
            <a:off x="5105400" y="3505200"/>
            <a:ext cx="381000" cy="304800"/>
            <a:chOff x="4080" y="1728"/>
            <a:chExt cx="192" cy="288"/>
          </a:xfrm>
        </p:grpSpPr>
        <p:sp>
          <p:nvSpPr>
            <p:cNvPr id="4125" name="Line 29"/>
            <p:cNvSpPr>
              <a:spLocks noChangeShapeType="1"/>
            </p:cNvSpPr>
            <p:nvPr/>
          </p:nvSpPr>
          <p:spPr bwMode="auto">
            <a:xfrm>
              <a:off x="4080" y="1872"/>
              <a:ext cx="96" cy="144"/>
            </a:xfrm>
            <a:prstGeom prst="line">
              <a:avLst/>
            </a:prstGeom>
            <a:noFill/>
            <a:ln w="28575">
              <a:solidFill>
                <a:srgbClr val="0066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26" name="Line 30"/>
            <p:cNvSpPr>
              <a:spLocks noChangeShapeType="1"/>
            </p:cNvSpPr>
            <p:nvPr/>
          </p:nvSpPr>
          <p:spPr bwMode="auto">
            <a:xfrm>
              <a:off x="4128" y="1728"/>
              <a:ext cx="48" cy="288"/>
            </a:xfrm>
            <a:prstGeom prst="line">
              <a:avLst/>
            </a:prstGeom>
            <a:noFill/>
            <a:ln w="28575">
              <a:solidFill>
                <a:srgbClr val="0066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27" name="Line 31"/>
            <p:cNvSpPr>
              <a:spLocks noChangeShapeType="1"/>
            </p:cNvSpPr>
            <p:nvPr/>
          </p:nvSpPr>
          <p:spPr bwMode="auto">
            <a:xfrm flipH="1">
              <a:off x="4176" y="1824"/>
              <a:ext cx="48" cy="192"/>
            </a:xfrm>
            <a:prstGeom prst="line">
              <a:avLst/>
            </a:prstGeom>
            <a:noFill/>
            <a:ln w="28575">
              <a:solidFill>
                <a:srgbClr val="0066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28" name="Line 32"/>
            <p:cNvSpPr>
              <a:spLocks noChangeShapeType="1"/>
            </p:cNvSpPr>
            <p:nvPr/>
          </p:nvSpPr>
          <p:spPr bwMode="auto">
            <a:xfrm>
              <a:off x="4080" y="1968"/>
              <a:ext cx="96" cy="48"/>
            </a:xfrm>
            <a:prstGeom prst="line">
              <a:avLst/>
            </a:prstGeom>
            <a:noFill/>
            <a:ln w="28575">
              <a:solidFill>
                <a:srgbClr val="0066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29" name="Line 33"/>
            <p:cNvSpPr>
              <a:spLocks noChangeShapeType="1"/>
            </p:cNvSpPr>
            <p:nvPr/>
          </p:nvSpPr>
          <p:spPr bwMode="auto">
            <a:xfrm flipH="1">
              <a:off x="4176" y="1920"/>
              <a:ext cx="96" cy="96"/>
            </a:xfrm>
            <a:prstGeom prst="line">
              <a:avLst/>
            </a:prstGeom>
            <a:noFill/>
            <a:ln w="28575">
              <a:solidFill>
                <a:srgbClr val="0066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130" name="Group 34"/>
          <p:cNvGrpSpPr>
            <a:grpSpLocks/>
          </p:cNvGrpSpPr>
          <p:nvPr/>
        </p:nvGrpSpPr>
        <p:grpSpPr bwMode="auto">
          <a:xfrm>
            <a:off x="6096000" y="2286000"/>
            <a:ext cx="228600" cy="381000"/>
            <a:chOff x="4080" y="1728"/>
            <a:chExt cx="192" cy="288"/>
          </a:xfrm>
        </p:grpSpPr>
        <p:sp>
          <p:nvSpPr>
            <p:cNvPr id="4131" name="Line 35"/>
            <p:cNvSpPr>
              <a:spLocks noChangeShapeType="1"/>
            </p:cNvSpPr>
            <p:nvPr/>
          </p:nvSpPr>
          <p:spPr bwMode="auto">
            <a:xfrm>
              <a:off x="4080" y="1872"/>
              <a:ext cx="96" cy="144"/>
            </a:xfrm>
            <a:prstGeom prst="line">
              <a:avLst/>
            </a:prstGeom>
            <a:noFill/>
            <a:ln w="28575">
              <a:solidFill>
                <a:srgbClr val="0066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32" name="Line 36"/>
            <p:cNvSpPr>
              <a:spLocks noChangeShapeType="1"/>
            </p:cNvSpPr>
            <p:nvPr/>
          </p:nvSpPr>
          <p:spPr bwMode="auto">
            <a:xfrm>
              <a:off x="4128" y="1728"/>
              <a:ext cx="48" cy="288"/>
            </a:xfrm>
            <a:prstGeom prst="line">
              <a:avLst/>
            </a:prstGeom>
            <a:noFill/>
            <a:ln w="28575">
              <a:solidFill>
                <a:srgbClr val="0066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33" name="Line 37"/>
            <p:cNvSpPr>
              <a:spLocks noChangeShapeType="1"/>
            </p:cNvSpPr>
            <p:nvPr/>
          </p:nvSpPr>
          <p:spPr bwMode="auto">
            <a:xfrm flipH="1">
              <a:off x="4176" y="1824"/>
              <a:ext cx="48" cy="192"/>
            </a:xfrm>
            <a:prstGeom prst="line">
              <a:avLst/>
            </a:prstGeom>
            <a:noFill/>
            <a:ln w="28575">
              <a:solidFill>
                <a:srgbClr val="0066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34" name="Line 38"/>
            <p:cNvSpPr>
              <a:spLocks noChangeShapeType="1"/>
            </p:cNvSpPr>
            <p:nvPr/>
          </p:nvSpPr>
          <p:spPr bwMode="auto">
            <a:xfrm>
              <a:off x="4080" y="1968"/>
              <a:ext cx="96" cy="48"/>
            </a:xfrm>
            <a:prstGeom prst="line">
              <a:avLst/>
            </a:prstGeom>
            <a:noFill/>
            <a:ln w="28575">
              <a:solidFill>
                <a:srgbClr val="0066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35" name="Line 39"/>
            <p:cNvSpPr>
              <a:spLocks noChangeShapeType="1"/>
            </p:cNvSpPr>
            <p:nvPr/>
          </p:nvSpPr>
          <p:spPr bwMode="auto">
            <a:xfrm flipH="1">
              <a:off x="4176" y="1920"/>
              <a:ext cx="96" cy="96"/>
            </a:xfrm>
            <a:prstGeom prst="line">
              <a:avLst/>
            </a:prstGeom>
            <a:noFill/>
            <a:ln w="28575">
              <a:solidFill>
                <a:srgbClr val="0066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136" name="Group 40"/>
          <p:cNvGrpSpPr>
            <a:grpSpLocks/>
          </p:cNvGrpSpPr>
          <p:nvPr/>
        </p:nvGrpSpPr>
        <p:grpSpPr bwMode="auto">
          <a:xfrm>
            <a:off x="6477000" y="2362200"/>
            <a:ext cx="228600" cy="304800"/>
            <a:chOff x="4080" y="1728"/>
            <a:chExt cx="192" cy="288"/>
          </a:xfrm>
        </p:grpSpPr>
        <p:sp>
          <p:nvSpPr>
            <p:cNvPr id="4137" name="Line 41"/>
            <p:cNvSpPr>
              <a:spLocks noChangeShapeType="1"/>
            </p:cNvSpPr>
            <p:nvPr/>
          </p:nvSpPr>
          <p:spPr bwMode="auto">
            <a:xfrm>
              <a:off x="4080" y="1872"/>
              <a:ext cx="96" cy="144"/>
            </a:xfrm>
            <a:prstGeom prst="line">
              <a:avLst/>
            </a:prstGeom>
            <a:noFill/>
            <a:ln w="28575">
              <a:solidFill>
                <a:srgbClr val="996633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38" name="Line 42"/>
            <p:cNvSpPr>
              <a:spLocks noChangeShapeType="1"/>
            </p:cNvSpPr>
            <p:nvPr/>
          </p:nvSpPr>
          <p:spPr bwMode="auto">
            <a:xfrm>
              <a:off x="4128" y="1728"/>
              <a:ext cx="48" cy="288"/>
            </a:xfrm>
            <a:prstGeom prst="line">
              <a:avLst/>
            </a:prstGeom>
            <a:noFill/>
            <a:ln w="28575">
              <a:solidFill>
                <a:srgbClr val="996633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39" name="Line 43"/>
            <p:cNvSpPr>
              <a:spLocks noChangeShapeType="1"/>
            </p:cNvSpPr>
            <p:nvPr/>
          </p:nvSpPr>
          <p:spPr bwMode="auto">
            <a:xfrm flipH="1">
              <a:off x="4176" y="1824"/>
              <a:ext cx="48" cy="192"/>
            </a:xfrm>
            <a:prstGeom prst="line">
              <a:avLst/>
            </a:prstGeom>
            <a:noFill/>
            <a:ln w="28575">
              <a:solidFill>
                <a:srgbClr val="996633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40" name="Line 44"/>
            <p:cNvSpPr>
              <a:spLocks noChangeShapeType="1"/>
            </p:cNvSpPr>
            <p:nvPr/>
          </p:nvSpPr>
          <p:spPr bwMode="auto">
            <a:xfrm>
              <a:off x="4080" y="1968"/>
              <a:ext cx="96" cy="48"/>
            </a:xfrm>
            <a:prstGeom prst="line">
              <a:avLst/>
            </a:prstGeom>
            <a:noFill/>
            <a:ln w="28575">
              <a:solidFill>
                <a:srgbClr val="996633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41" name="Line 45"/>
            <p:cNvSpPr>
              <a:spLocks noChangeShapeType="1"/>
            </p:cNvSpPr>
            <p:nvPr/>
          </p:nvSpPr>
          <p:spPr bwMode="auto">
            <a:xfrm flipH="1">
              <a:off x="4176" y="1920"/>
              <a:ext cx="96" cy="96"/>
            </a:xfrm>
            <a:prstGeom prst="line">
              <a:avLst/>
            </a:prstGeom>
            <a:noFill/>
            <a:ln w="28575">
              <a:solidFill>
                <a:srgbClr val="996633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142" name="Group 46"/>
          <p:cNvGrpSpPr>
            <a:grpSpLocks/>
          </p:cNvGrpSpPr>
          <p:nvPr/>
        </p:nvGrpSpPr>
        <p:grpSpPr bwMode="auto">
          <a:xfrm>
            <a:off x="5562600" y="2362200"/>
            <a:ext cx="304800" cy="304800"/>
            <a:chOff x="4080" y="1728"/>
            <a:chExt cx="192" cy="288"/>
          </a:xfrm>
        </p:grpSpPr>
        <p:sp>
          <p:nvSpPr>
            <p:cNvPr id="4143" name="Line 47"/>
            <p:cNvSpPr>
              <a:spLocks noChangeShapeType="1"/>
            </p:cNvSpPr>
            <p:nvPr/>
          </p:nvSpPr>
          <p:spPr bwMode="auto">
            <a:xfrm>
              <a:off x="4080" y="1872"/>
              <a:ext cx="96" cy="144"/>
            </a:xfrm>
            <a:prstGeom prst="line">
              <a:avLst/>
            </a:prstGeom>
            <a:noFill/>
            <a:ln w="28575">
              <a:solidFill>
                <a:srgbClr val="0066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44" name="Line 48"/>
            <p:cNvSpPr>
              <a:spLocks noChangeShapeType="1"/>
            </p:cNvSpPr>
            <p:nvPr/>
          </p:nvSpPr>
          <p:spPr bwMode="auto">
            <a:xfrm>
              <a:off x="4128" y="1728"/>
              <a:ext cx="48" cy="288"/>
            </a:xfrm>
            <a:prstGeom prst="line">
              <a:avLst/>
            </a:prstGeom>
            <a:noFill/>
            <a:ln w="28575">
              <a:solidFill>
                <a:srgbClr val="0066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45" name="Line 49"/>
            <p:cNvSpPr>
              <a:spLocks noChangeShapeType="1"/>
            </p:cNvSpPr>
            <p:nvPr/>
          </p:nvSpPr>
          <p:spPr bwMode="auto">
            <a:xfrm flipH="1">
              <a:off x="4176" y="1824"/>
              <a:ext cx="48" cy="192"/>
            </a:xfrm>
            <a:prstGeom prst="line">
              <a:avLst/>
            </a:prstGeom>
            <a:noFill/>
            <a:ln w="28575">
              <a:solidFill>
                <a:srgbClr val="0066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46" name="Line 50"/>
            <p:cNvSpPr>
              <a:spLocks noChangeShapeType="1"/>
            </p:cNvSpPr>
            <p:nvPr/>
          </p:nvSpPr>
          <p:spPr bwMode="auto">
            <a:xfrm>
              <a:off x="4080" y="1968"/>
              <a:ext cx="96" cy="48"/>
            </a:xfrm>
            <a:prstGeom prst="line">
              <a:avLst/>
            </a:prstGeom>
            <a:noFill/>
            <a:ln w="28575">
              <a:solidFill>
                <a:srgbClr val="0066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47" name="Line 51"/>
            <p:cNvSpPr>
              <a:spLocks noChangeShapeType="1"/>
            </p:cNvSpPr>
            <p:nvPr/>
          </p:nvSpPr>
          <p:spPr bwMode="auto">
            <a:xfrm flipH="1">
              <a:off x="4176" y="1920"/>
              <a:ext cx="96" cy="96"/>
            </a:xfrm>
            <a:prstGeom prst="line">
              <a:avLst/>
            </a:prstGeom>
            <a:noFill/>
            <a:ln w="28575">
              <a:solidFill>
                <a:srgbClr val="0066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148" name="Group 52"/>
          <p:cNvGrpSpPr>
            <a:grpSpLocks/>
          </p:cNvGrpSpPr>
          <p:nvPr/>
        </p:nvGrpSpPr>
        <p:grpSpPr bwMode="auto">
          <a:xfrm>
            <a:off x="5257800" y="2895600"/>
            <a:ext cx="304800" cy="381000"/>
            <a:chOff x="4080" y="1728"/>
            <a:chExt cx="192" cy="288"/>
          </a:xfrm>
        </p:grpSpPr>
        <p:sp>
          <p:nvSpPr>
            <p:cNvPr id="4149" name="Line 53"/>
            <p:cNvSpPr>
              <a:spLocks noChangeShapeType="1"/>
            </p:cNvSpPr>
            <p:nvPr/>
          </p:nvSpPr>
          <p:spPr bwMode="auto">
            <a:xfrm>
              <a:off x="4080" y="1872"/>
              <a:ext cx="96" cy="144"/>
            </a:xfrm>
            <a:prstGeom prst="line">
              <a:avLst/>
            </a:prstGeom>
            <a:noFill/>
            <a:ln w="28575">
              <a:solidFill>
                <a:srgbClr val="0066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50" name="Line 54"/>
            <p:cNvSpPr>
              <a:spLocks noChangeShapeType="1"/>
            </p:cNvSpPr>
            <p:nvPr/>
          </p:nvSpPr>
          <p:spPr bwMode="auto">
            <a:xfrm>
              <a:off x="4128" y="1728"/>
              <a:ext cx="48" cy="288"/>
            </a:xfrm>
            <a:prstGeom prst="line">
              <a:avLst/>
            </a:prstGeom>
            <a:noFill/>
            <a:ln w="28575">
              <a:solidFill>
                <a:srgbClr val="0066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51" name="Line 55"/>
            <p:cNvSpPr>
              <a:spLocks noChangeShapeType="1"/>
            </p:cNvSpPr>
            <p:nvPr/>
          </p:nvSpPr>
          <p:spPr bwMode="auto">
            <a:xfrm flipH="1">
              <a:off x="4176" y="1824"/>
              <a:ext cx="48" cy="192"/>
            </a:xfrm>
            <a:prstGeom prst="line">
              <a:avLst/>
            </a:prstGeom>
            <a:noFill/>
            <a:ln w="28575">
              <a:solidFill>
                <a:srgbClr val="0066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52" name="Line 56"/>
            <p:cNvSpPr>
              <a:spLocks noChangeShapeType="1"/>
            </p:cNvSpPr>
            <p:nvPr/>
          </p:nvSpPr>
          <p:spPr bwMode="auto">
            <a:xfrm>
              <a:off x="4080" y="1968"/>
              <a:ext cx="96" cy="48"/>
            </a:xfrm>
            <a:prstGeom prst="line">
              <a:avLst/>
            </a:prstGeom>
            <a:noFill/>
            <a:ln w="28575">
              <a:solidFill>
                <a:srgbClr val="0066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53" name="Line 57"/>
            <p:cNvSpPr>
              <a:spLocks noChangeShapeType="1"/>
            </p:cNvSpPr>
            <p:nvPr/>
          </p:nvSpPr>
          <p:spPr bwMode="auto">
            <a:xfrm flipH="1">
              <a:off x="4176" y="1920"/>
              <a:ext cx="96" cy="96"/>
            </a:xfrm>
            <a:prstGeom prst="line">
              <a:avLst/>
            </a:prstGeom>
            <a:noFill/>
            <a:ln w="28575">
              <a:solidFill>
                <a:srgbClr val="0066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154" name="Group 58"/>
          <p:cNvGrpSpPr>
            <a:grpSpLocks/>
          </p:cNvGrpSpPr>
          <p:nvPr/>
        </p:nvGrpSpPr>
        <p:grpSpPr bwMode="auto">
          <a:xfrm>
            <a:off x="5715000" y="3200400"/>
            <a:ext cx="228600" cy="381000"/>
            <a:chOff x="4080" y="1728"/>
            <a:chExt cx="192" cy="288"/>
          </a:xfrm>
        </p:grpSpPr>
        <p:sp>
          <p:nvSpPr>
            <p:cNvPr id="4155" name="Line 59"/>
            <p:cNvSpPr>
              <a:spLocks noChangeShapeType="1"/>
            </p:cNvSpPr>
            <p:nvPr/>
          </p:nvSpPr>
          <p:spPr bwMode="auto">
            <a:xfrm>
              <a:off x="4080" y="1872"/>
              <a:ext cx="96" cy="144"/>
            </a:xfrm>
            <a:prstGeom prst="line">
              <a:avLst/>
            </a:prstGeom>
            <a:noFill/>
            <a:ln w="28575">
              <a:solidFill>
                <a:srgbClr val="996633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56" name="Line 60"/>
            <p:cNvSpPr>
              <a:spLocks noChangeShapeType="1"/>
            </p:cNvSpPr>
            <p:nvPr/>
          </p:nvSpPr>
          <p:spPr bwMode="auto">
            <a:xfrm>
              <a:off x="4128" y="1728"/>
              <a:ext cx="48" cy="288"/>
            </a:xfrm>
            <a:prstGeom prst="line">
              <a:avLst/>
            </a:prstGeom>
            <a:noFill/>
            <a:ln w="28575">
              <a:solidFill>
                <a:srgbClr val="996633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57" name="Line 61"/>
            <p:cNvSpPr>
              <a:spLocks noChangeShapeType="1"/>
            </p:cNvSpPr>
            <p:nvPr/>
          </p:nvSpPr>
          <p:spPr bwMode="auto">
            <a:xfrm flipH="1">
              <a:off x="4176" y="1824"/>
              <a:ext cx="48" cy="192"/>
            </a:xfrm>
            <a:prstGeom prst="line">
              <a:avLst/>
            </a:prstGeom>
            <a:noFill/>
            <a:ln w="28575">
              <a:solidFill>
                <a:srgbClr val="996633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58" name="Line 62"/>
            <p:cNvSpPr>
              <a:spLocks noChangeShapeType="1"/>
            </p:cNvSpPr>
            <p:nvPr/>
          </p:nvSpPr>
          <p:spPr bwMode="auto">
            <a:xfrm>
              <a:off x="4080" y="1968"/>
              <a:ext cx="96" cy="48"/>
            </a:xfrm>
            <a:prstGeom prst="line">
              <a:avLst/>
            </a:prstGeom>
            <a:noFill/>
            <a:ln w="28575">
              <a:solidFill>
                <a:srgbClr val="996633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59" name="Line 63"/>
            <p:cNvSpPr>
              <a:spLocks noChangeShapeType="1"/>
            </p:cNvSpPr>
            <p:nvPr/>
          </p:nvSpPr>
          <p:spPr bwMode="auto">
            <a:xfrm flipH="1">
              <a:off x="4176" y="1920"/>
              <a:ext cx="96" cy="96"/>
            </a:xfrm>
            <a:prstGeom prst="line">
              <a:avLst/>
            </a:prstGeom>
            <a:noFill/>
            <a:ln w="28575">
              <a:solidFill>
                <a:srgbClr val="996633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160" name="Group 64"/>
          <p:cNvGrpSpPr>
            <a:grpSpLocks/>
          </p:cNvGrpSpPr>
          <p:nvPr/>
        </p:nvGrpSpPr>
        <p:grpSpPr bwMode="auto">
          <a:xfrm>
            <a:off x="5054600" y="2286000"/>
            <a:ext cx="228600" cy="381000"/>
            <a:chOff x="4080" y="1728"/>
            <a:chExt cx="192" cy="288"/>
          </a:xfrm>
        </p:grpSpPr>
        <p:sp>
          <p:nvSpPr>
            <p:cNvPr id="4161" name="Line 65"/>
            <p:cNvSpPr>
              <a:spLocks noChangeShapeType="1"/>
            </p:cNvSpPr>
            <p:nvPr/>
          </p:nvSpPr>
          <p:spPr bwMode="auto">
            <a:xfrm>
              <a:off x="4080" y="1872"/>
              <a:ext cx="96" cy="144"/>
            </a:xfrm>
            <a:prstGeom prst="line">
              <a:avLst/>
            </a:prstGeom>
            <a:noFill/>
            <a:ln w="28575">
              <a:solidFill>
                <a:srgbClr val="0066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62" name="Line 66"/>
            <p:cNvSpPr>
              <a:spLocks noChangeShapeType="1"/>
            </p:cNvSpPr>
            <p:nvPr/>
          </p:nvSpPr>
          <p:spPr bwMode="auto">
            <a:xfrm>
              <a:off x="4128" y="1728"/>
              <a:ext cx="48" cy="288"/>
            </a:xfrm>
            <a:prstGeom prst="line">
              <a:avLst/>
            </a:prstGeom>
            <a:noFill/>
            <a:ln w="28575">
              <a:solidFill>
                <a:srgbClr val="0066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63" name="Line 67"/>
            <p:cNvSpPr>
              <a:spLocks noChangeShapeType="1"/>
            </p:cNvSpPr>
            <p:nvPr/>
          </p:nvSpPr>
          <p:spPr bwMode="auto">
            <a:xfrm flipH="1">
              <a:off x="4176" y="1824"/>
              <a:ext cx="48" cy="192"/>
            </a:xfrm>
            <a:prstGeom prst="line">
              <a:avLst/>
            </a:prstGeom>
            <a:noFill/>
            <a:ln w="28575">
              <a:solidFill>
                <a:srgbClr val="0066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64" name="Line 68"/>
            <p:cNvSpPr>
              <a:spLocks noChangeShapeType="1"/>
            </p:cNvSpPr>
            <p:nvPr/>
          </p:nvSpPr>
          <p:spPr bwMode="auto">
            <a:xfrm>
              <a:off x="4080" y="1968"/>
              <a:ext cx="96" cy="48"/>
            </a:xfrm>
            <a:prstGeom prst="line">
              <a:avLst/>
            </a:prstGeom>
            <a:noFill/>
            <a:ln w="28575">
              <a:solidFill>
                <a:srgbClr val="0066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65" name="Line 69"/>
            <p:cNvSpPr>
              <a:spLocks noChangeShapeType="1"/>
            </p:cNvSpPr>
            <p:nvPr/>
          </p:nvSpPr>
          <p:spPr bwMode="auto">
            <a:xfrm flipH="1">
              <a:off x="4176" y="1920"/>
              <a:ext cx="96" cy="96"/>
            </a:xfrm>
            <a:prstGeom prst="line">
              <a:avLst/>
            </a:prstGeom>
            <a:noFill/>
            <a:ln w="28575">
              <a:solidFill>
                <a:srgbClr val="0066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166" name="Group 70"/>
          <p:cNvGrpSpPr>
            <a:grpSpLocks/>
          </p:cNvGrpSpPr>
          <p:nvPr/>
        </p:nvGrpSpPr>
        <p:grpSpPr bwMode="auto">
          <a:xfrm>
            <a:off x="4267200" y="2971800"/>
            <a:ext cx="228600" cy="304800"/>
            <a:chOff x="4080" y="1728"/>
            <a:chExt cx="192" cy="288"/>
          </a:xfrm>
        </p:grpSpPr>
        <p:sp>
          <p:nvSpPr>
            <p:cNvPr id="4167" name="Line 71"/>
            <p:cNvSpPr>
              <a:spLocks noChangeShapeType="1"/>
            </p:cNvSpPr>
            <p:nvPr/>
          </p:nvSpPr>
          <p:spPr bwMode="auto">
            <a:xfrm>
              <a:off x="4080" y="1872"/>
              <a:ext cx="96" cy="144"/>
            </a:xfrm>
            <a:prstGeom prst="line">
              <a:avLst/>
            </a:prstGeom>
            <a:noFill/>
            <a:ln w="28575">
              <a:solidFill>
                <a:srgbClr val="996633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68" name="Line 72"/>
            <p:cNvSpPr>
              <a:spLocks noChangeShapeType="1"/>
            </p:cNvSpPr>
            <p:nvPr/>
          </p:nvSpPr>
          <p:spPr bwMode="auto">
            <a:xfrm>
              <a:off x="4128" y="1728"/>
              <a:ext cx="48" cy="288"/>
            </a:xfrm>
            <a:prstGeom prst="line">
              <a:avLst/>
            </a:prstGeom>
            <a:noFill/>
            <a:ln w="28575">
              <a:solidFill>
                <a:srgbClr val="996633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69" name="Line 73"/>
            <p:cNvSpPr>
              <a:spLocks noChangeShapeType="1"/>
            </p:cNvSpPr>
            <p:nvPr/>
          </p:nvSpPr>
          <p:spPr bwMode="auto">
            <a:xfrm flipH="1">
              <a:off x="4176" y="1824"/>
              <a:ext cx="48" cy="192"/>
            </a:xfrm>
            <a:prstGeom prst="line">
              <a:avLst/>
            </a:prstGeom>
            <a:noFill/>
            <a:ln w="28575">
              <a:solidFill>
                <a:srgbClr val="996633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70" name="Line 74"/>
            <p:cNvSpPr>
              <a:spLocks noChangeShapeType="1"/>
            </p:cNvSpPr>
            <p:nvPr/>
          </p:nvSpPr>
          <p:spPr bwMode="auto">
            <a:xfrm>
              <a:off x="4080" y="1968"/>
              <a:ext cx="96" cy="48"/>
            </a:xfrm>
            <a:prstGeom prst="line">
              <a:avLst/>
            </a:prstGeom>
            <a:noFill/>
            <a:ln w="28575">
              <a:solidFill>
                <a:srgbClr val="996633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71" name="Line 75"/>
            <p:cNvSpPr>
              <a:spLocks noChangeShapeType="1"/>
            </p:cNvSpPr>
            <p:nvPr/>
          </p:nvSpPr>
          <p:spPr bwMode="auto">
            <a:xfrm flipH="1">
              <a:off x="4176" y="1920"/>
              <a:ext cx="96" cy="96"/>
            </a:xfrm>
            <a:prstGeom prst="line">
              <a:avLst/>
            </a:prstGeom>
            <a:noFill/>
            <a:ln w="28575">
              <a:solidFill>
                <a:srgbClr val="996633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172" name="Group 76"/>
          <p:cNvGrpSpPr>
            <a:grpSpLocks/>
          </p:cNvGrpSpPr>
          <p:nvPr/>
        </p:nvGrpSpPr>
        <p:grpSpPr bwMode="auto">
          <a:xfrm>
            <a:off x="4724400" y="2667000"/>
            <a:ext cx="304800" cy="381000"/>
            <a:chOff x="4080" y="1728"/>
            <a:chExt cx="192" cy="288"/>
          </a:xfrm>
        </p:grpSpPr>
        <p:sp>
          <p:nvSpPr>
            <p:cNvPr id="4173" name="Line 77"/>
            <p:cNvSpPr>
              <a:spLocks noChangeShapeType="1"/>
            </p:cNvSpPr>
            <p:nvPr/>
          </p:nvSpPr>
          <p:spPr bwMode="auto">
            <a:xfrm>
              <a:off x="4080" y="1872"/>
              <a:ext cx="96" cy="144"/>
            </a:xfrm>
            <a:prstGeom prst="line">
              <a:avLst/>
            </a:prstGeom>
            <a:noFill/>
            <a:ln w="28575">
              <a:solidFill>
                <a:srgbClr val="0066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74" name="Line 78"/>
            <p:cNvSpPr>
              <a:spLocks noChangeShapeType="1"/>
            </p:cNvSpPr>
            <p:nvPr/>
          </p:nvSpPr>
          <p:spPr bwMode="auto">
            <a:xfrm>
              <a:off x="4128" y="1728"/>
              <a:ext cx="48" cy="288"/>
            </a:xfrm>
            <a:prstGeom prst="line">
              <a:avLst/>
            </a:prstGeom>
            <a:noFill/>
            <a:ln w="28575">
              <a:solidFill>
                <a:srgbClr val="0066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75" name="Line 79"/>
            <p:cNvSpPr>
              <a:spLocks noChangeShapeType="1"/>
            </p:cNvSpPr>
            <p:nvPr/>
          </p:nvSpPr>
          <p:spPr bwMode="auto">
            <a:xfrm flipH="1">
              <a:off x="4176" y="1824"/>
              <a:ext cx="48" cy="192"/>
            </a:xfrm>
            <a:prstGeom prst="line">
              <a:avLst/>
            </a:prstGeom>
            <a:noFill/>
            <a:ln w="28575">
              <a:solidFill>
                <a:srgbClr val="0066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76" name="Line 80"/>
            <p:cNvSpPr>
              <a:spLocks noChangeShapeType="1"/>
            </p:cNvSpPr>
            <p:nvPr/>
          </p:nvSpPr>
          <p:spPr bwMode="auto">
            <a:xfrm>
              <a:off x="4080" y="1968"/>
              <a:ext cx="96" cy="48"/>
            </a:xfrm>
            <a:prstGeom prst="line">
              <a:avLst/>
            </a:prstGeom>
            <a:noFill/>
            <a:ln w="28575">
              <a:solidFill>
                <a:srgbClr val="0066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77" name="Line 81"/>
            <p:cNvSpPr>
              <a:spLocks noChangeShapeType="1"/>
            </p:cNvSpPr>
            <p:nvPr/>
          </p:nvSpPr>
          <p:spPr bwMode="auto">
            <a:xfrm flipH="1">
              <a:off x="4176" y="1920"/>
              <a:ext cx="96" cy="96"/>
            </a:xfrm>
            <a:prstGeom prst="line">
              <a:avLst/>
            </a:prstGeom>
            <a:noFill/>
            <a:ln w="28575">
              <a:solidFill>
                <a:srgbClr val="0066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178" name="Group 82"/>
          <p:cNvGrpSpPr>
            <a:grpSpLocks/>
          </p:cNvGrpSpPr>
          <p:nvPr/>
        </p:nvGrpSpPr>
        <p:grpSpPr bwMode="auto">
          <a:xfrm>
            <a:off x="6553200" y="2819400"/>
            <a:ext cx="228600" cy="304800"/>
            <a:chOff x="4080" y="1728"/>
            <a:chExt cx="192" cy="288"/>
          </a:xfrm>
        </p:grpSpPr>
        <p:sp>
          <p:nvSpPr>
            <p:cNvPr id="4179" name="Line 83"/>
            <p:cNvSpPr>
              <a:spLocks noChangeShapeType="1"/>
            </p:cNvSpPr>
            <p:nvPr/>
          </p:nvSpPr>
          <p:spPr bwMode="auto">
            <a:xfrm>
              <a:off x="4080" y="1872"/>
              <a:ext cx="96" cy="144"/>
            </a:xfrm>
            <a:prstGeom prst="line">
              <a:avLst/>
            </a:prstGeom>
            <a:noFill/>
            <a:ln w="28575">
              <a:solidFill>
                <a:srgbClr val="996633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80" name="Line 84"/>
            <p:cNvSpPr>
              <a:spLocks noChangeShapeType="1"/>
            </p:cNvSpPr>
            <p:nvPr/>
          </p:nvSpPr>
          <p:spPr bwMode="auto">
            <a:xfrm>
              <a:off x="4128" y="1728"/>
              <a:ext cx="48" cy="288"/>
            </a:xfrm>
            <a:prstGeom prst="line">
              <a:avLst/>
            </a:prstGeom>
            <a:noFill/>
            <a:ln w="28575">
              <a:solidFill>
                <a:srgbClr val="996633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81" name="Line 85"/>
            <p:cNvSpPr>
              <a:spLocks noChangeShapeType="1"/>
            </p:cNvSpPr>
            <p:nvPr/>
          </p:nvSpPr>
          <p:spPr bwMode="auto">
            <a:xfrm flipH="1">
              <a:off x="4176" y="1824"/>
              <a:ext cx="48" cy="192"/>
            </a:xfrm>
            <a:prstGeom prst="line">
              <a:avLst/>
            </a:prstGeom>
            <a:noFill/>
            <a:ln w="28575">
              <a:solidFill>
                <a:srgbClr val="996633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82" name="Line 86"/>
            <p:cNvSpPr>
              <a:spLocks noChangeShapeType="1"/>
            </p:cNvSpPr>
            <p:nvPr/>
          </p:nvSpPr>
          <p:spPr bwMode="auto">
            <a:xfrm>
              <a:off x="4080" y="1968"/>
              <a:ext cx="96" cy="48"/>
            </a:xfrm>
            <a:prstGeom prst="line">
              <a:avLst/>
            </a:prstGeom>
            <a:noFill/>
            <a:ln w="28575">
              <a:solidFill>
                <a:srgbClr val="996633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83" name="Line 87"/>
            <p:cNvSpPr>
              <a:spLocks noChangeShapeType="1"/>
            </p:cNvSpPr>
            <p:nvPr/>
          </p:nvSpPr>
          <p:spPr bwMode="auto">
            <a:xfrm flipH="1">
              <a:off x="4176" y="1920"/>
              <a:ext cx="96" cy="96"/>
            </a:xfrm>
            <a:prstGeom prst="line">
              <a:avLst/>
            </a:prstGeom>
            <a:noFill/>
            <a:ln w="28575">
              <a:solidFill>
                <a:srgbClr val="996633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184" name="Group 88"/>
          <p:cNvGrpSpPr>
            <a:grpSpLocks/>
          </p:cNvGrpSpPr>
          <p:nvPr/>
        </p:nvGrpSpPr>
        <p:grpSpPr bwMode="auto">
          <a:xfrm>
            <a:off x="4343400" y="3352800"/>
            <a:ext cx="304800" cy="457200"/>
            <a:chOff x="4080" y="1728"/>
            <a:chExt cx="192" cy="288"/>
          </a:xfrm>
        </p:grpSpPr>
        <p:sp>
          <p:nvSpPr>
            <p:cNvPr id="4185" name="Line 89"/>
            <p:cNvSpPr>
              <a:spLocks noChangeShapeType="1"/>
            </p:cNvSpPr>
            <p:nvPr/>
          </p:nvSpPr>
          <p:spPr bwMode="auto">
            <a:xfrm>
              <a:off x="4080" y="1872"/>
              <a:ext cx="96" cy="144"/>
            </a:xfrm>
            <a:prstGeom prst="line">
              <a:avLst/>
            </a:prstGeom>
            <a:noFill/>
            <a:ln w="28575">
              <a:solidFill>
                <a:srgbClr val="0066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86" name="Line 90"/>
            <p:cNvSpPr>
              <a:spLocks noChangeShapeType="1"/>
            </p:cNvSpPr>
            <p:nvPr/>
          </p:nvSpPr>
          <p:spPr bwMode="auto">
            <a:xfrm>
              <a:off x="4128" y="1728"/>
              <a:ext cx="48" cy="288"/>
            </a:xfrm>
            <a:prstGeom prst="line">
              <a:avLst/>
            </a:prstGeom>
            <a:noFill/>
            <a:ln w="28575">
              <a:solidFill>
                <a:srgbClr val="0066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87" name="Line 91"/>
            <p:cNvSpPr>
              <a:spLocks noChangeShapeType="1"/>
            </p:cNvSpPr>
            <p:nvPr/>
          </p:nvSpPr>
          <p:spPr bwMode="auto">
            <a:xfrm flipH="1">
              <a:off x="4176" y="1824"/>
              <a:ext cx="48" cy="192"/>
            </a:xfrm>
            <a:prstGeom prst="line">
              <a:avLst/>
            </a:prstGeom>
            <a:noFill/>
            <a:ln w="28575">
              <a:solidFill>
                <a:srgbClr val="0066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88" name="Line 92"/>
            <p:cNvSpPr>
              <a:spLocks noChangeShapeType="1"/>
            </p:cNvSpPr>
            <p:nvPr/>
          </p:nvSpPr>
          <p:spPr bwMode="auto">
            <a:xfrm>
              <a:off x="4080" y="1968"/>
              <a:ext cx="96" cy="48"/>
            </a:xfrm>
            <a:prstGeom prst="line">
              <a:avLst/>
            </a:prstGeom>
            <a:noFill/>
            <a:ln w="28575">
              <a:solidFill>
                <a:srgbClr val="0066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89" name="Line 93"/>
            <p:cNvSpPr>
              <a:spLocks noChangeShapeType="1"/>
            </p:cNvSpPr>
            <p:nvPr/>
          </p:nvSpPr>
          <p:spPr bwMode="auto">
            <a:xfrm flipH="1">
              <a:off x="4176" y="1920"/>
              <a:ext cx="96" cy="96"/>
            </a:xfrm>
            <a:prstGeom prst="line">
              <a:avLst/>
            </a:prstGeom>
            <a:noFill/>
            <a:ln w="28575">
              <a:solidFill>
                <a:srgbClr val="0066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190" name="Group 94"/>
          <p:cNvGrpSpPr>
            <a:grpSpLocks/>
          </p:cNvGrpSpPr>
          <p:nvPr/>
        </p:nvGrpSpPr>
        <p:grpSpPr bwMode="auto">
          <a:xfrm>
            <a:off x="5715000" y="2743200"/>
            <a:ext cx="228600" cy="304800"/>
            <a:chOff x="4080" y="1728"/>
            <a:chExt cx="192" cy="288"/>
          </a:xfrm>
        </p:grpSpPr>
        <p:sp>
          <p:nvSpPr>
            <p:cNvPr id="4191" name="Line 95"/>
            <p:cNvSpPr>
              <a:spLocks noChangeShapeType="1"/>
            </p:cNvSpPr>
            <p:nvPr/>
          </p:nvSpPr>
          <p:spPr bwMode="auto">
            <a:xfrm>
              <a:off x="4080" y="1872"/>
              <a:ext cx="96" cy="144"/>
            </a:xfrm>
            <a:prstGeom prst="line">
              <a:avLst/>
            </a:prstGeom>
            <a:noFill/>
            <a:ln w="28575">
              <a:solidFill>
                <a:srgbClr val="996633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92" name="Line 96"/>
            <p:cNvSpPr>
              <a:spLocks noChangeShapeType="1"/>
            </p:cNvSpPr>
            <p:nvPr/>
          </p:nvSpPr>
          <p:spPr bwMode="auto">
            <a:xfrm>
              <a:off x="4128" y="1728"/>
              <a:ext cx="48" cy="288"/>
            </a:xfrm>
            <a:prstGeom prst="line">
              <a:avLst/>
            </a:prstGeom>
            <a:noFill/>
            <a:ln w="28575">
              <a:solidFill>
                <a:srgbClr val="996633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93" name="Line 97"/>
            <p:cNvSpPr>
              <a:spLocks noChangeShapeType="1"/>
            </p:cNvSpPr>
            <p:nvPr/>
          </p:nvSpPr>
          <p:spPr bwMode="auto">
            <a:xfrm flipH="1">
              <a:off x="4176" y="1824"/>
              <a:ext cx="48" cy="192"/>
            </a:xfrm>
            <a:prstGeom prst="line">
              <a:avLst/>
            </a:prstGeom>
            <a:noFill/>
            <a:ln w="28575">
              <a:solidFill>
                <a:srgbClr val="996633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94" name="Line 98"/>
            <p:cNvSpPr>
              <a:spLocks noChangeShapeType="1"/>
            </p:cNvSpPr>
            <p:nvPr/>
          </p:nvSpPr>
          <p:spPr bwMode="auto">
            <a:xfrm>
              <a:off x="4080" y="1968"/>
              <a:ext cx="96" cy="48"/>
            </a:xfrm>
            <a:prstGeom prst="line">
              <a:avLst/>
            </a:prstGeom>
            <a:noFill/>
            <a:ln w="28575">
              <a:solidFill>
                <a:srgbClr val="996633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95" name="Line 99"/>
            <p:cNvSpPr>
              <a:spLocks noChangeShapeType="1"/>
            </p:cNvSpPr>
            <p:nvPr/>
          </p:nvSpPr>
          <p:spPr bwMode="auto">
            <a:xfrm flipH="1">
              <a:off x="4176" y="1920"/>
              <a:ext cx="96" cy="96"/>
            </a:xfrm>
            <a:prstGeom prst="line">
              <a:avLst/>
            </a:prstGeom>
            <a:noFill/>
            <a:ln w="28575">
              <a:solidFill>
                <a:srgbClr val="996633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196" name="Group 100"/>
          <p:cNvGrpSpPr>
            <a:grpSpLocks/>
          </p:cNvGrpSpPr>
          <p:nvPr/>
        </p:nvGrpSpPr>
        <p:grpSpPr bwMode="auto">
          <a:xfrm>
            <a:off x="4267200" y="2438400"/>
            <a:ext cx="304800" cy="304800"/>
            <a:chOff x="4080" y="1728"/>
            <a:chExt cx="192" cy="288"/>
          </a:xfrm>
        </p:grpSpPr>
        <p:sp>
          <p:nvSpPr>
            <p:cNvPr id="4197" name="Line 101"/>
            <p:cNvSpPr>
              <a:spLocks noChangeShapeType="1"/>
            </p:cNvSpPr>
            <p:nvPr/>
          </p:nvSpPr>
          <p:spPr bwMode="auto">
            <a:xfrm>
              <a:off x="4080" y="1872"/>
              <a:ext cx="96" cy="144"/>
            </a:xfrm>
            <a:prstGeom prst="line">
              <a:avLst/>
            </a:prstGeom>
            <a:noFill/>
            <a:ln w="28575">
              <a:solidFill>
                <a:srgbClr val="0066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98" name="Line 102"/>
            <p:cNvSpPr>
              <a:spLocks noChangeShapeType="1"/>
            </p:cNvSpPr>
            <p:nvPr/>
          </p:nvSpPr>
          <p:spPr bwMode="auto">
            <a:xfrm>
              <a:off x="4128" y="1728"/>
              <a:ext cx="48" cy="288"/>
            </a:xfrm>
            <a:prstGeom prst="line">
              <a:avLst/>
            </a:prstGeom>
            <a:noFill/>
            <a:ln w="28575">
              <a:solidFill>
                <a:srgbClr val="0066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99" name="Line 103"/>
            <p:cNvSpPr>
              <a:spLocks noChangeShapeType="1"/>
            </p:cNvSpPr>
            <p:nvPr/>
          </p:nvSpPr>
          <p:spPr bwMode="auto">
            <a:xfrm flipH="1">
              <a:off x="4176" y="1824"/>
              <a:ext cx="48" cy="192"/>
            </a:xfrm>
            <a:prstGeom prst="line">
              <a:avLst/>
            </a:prstGeom>
            <a:noFill/>
            <a:ln w="28575">
              <a:solidFill>
                <a:srgbClr val="0066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200" name="Line 104"/>
            <p:cNvSpPr>
              <a:spLocks noChangeShapeType="1"/>
            </p:cNvSpPr>
            <p:nvPr/>
          </p:nvSpPr>
          <p:spPr bwMode="auto">
            <a:xfrm>
              <a:off x="4080" y="1968"/>
              <a:ext cx="96" cy="48"/>
            </a:xfrm>
            <a:prstGeom prst="line">
              <a:avLst/>
            </a:prstGeom>
            <a:noFill/>
            <a:ln w="28575">
              <a:solidFill>
                <a:srgbClr val="0066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201" name="Line 105"/>
            <p:cNvSpPr>
              <a:spLocks noChangeShapeType="1"/>
            </p:cNvSpPr>
            <p:nvPr/>
          </p:nvSpPr>
          <p:spPr bwMode="auto">
            <a:xfrm flipH="1">
              <a:off x="4176" y="1920"/>
              <a:ext cx="96" cy="96"/>
            </a:xfrm>
            <a:prstGeom prst="line">
              <a:avLst/>
            </a:prstGeom>
            <a:noFill/>
            <a:ln w="28575">
              <a:solidFill>
                <a:srgbClr val="0066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202" name="Group 106"/>
          <p:cNvGrpSpPr>
            <a:grpSpLocks/>
          </p:cNvGrpSpPr>
          <p:nvPr/>
        </p:nvGrpSpPr>
        <p:grpSpPr bwMode="auto">
          <a:xfrm>
            <a:off x="7162800" y="2362200"/>
            <a:ext cx="228600" cy="304800"/>
            <a:chOff x="4080" y="1728"/>
            <a:chExt cx="192" cy="288"/>
          </a:xfrm>
        </p:grpSpPr>
        <p:sp>
          <p:nvSpPr>
            <p:cNvPr id="4203" name="Line 107"/>
            <p:cNvSpPr>
              <a:spLocks noChangeShapeType="1"/>
            </p:cNvSpPr>
            <p:nvPr/>
          </p:nvSpPr>
          <p:spPr bwMode="auto">
            <a:xfrm>
              <a:off x="4080" y="1872"/>
              <a:ext cx="96" cy="144"/>
            </a:xfrm>
            <a:prstGeom prst="line">
              <a:avLst/>
            </a:prstGeom>
            <a:noFill/>
            <a:ln w="28575">
              <a:solidFill>
                <a:srgbClr val="996633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204" name="Line 108"/>
            <p:cNvSpPr>
              <a:spLocks noChangeShapeType="1"/>
            </p:cNvSpPr>
            <p:nvPr/>
          </p:nvSpPr>
          <p:spPr bwMode="auto">
            <a:xfrm>
              <a:off x="4128" y="1728"/>
              <a:ext cx="48" cy="288"/>
            </a:xfrm>
            <a:prstGeom prst="line">
              <a:avLst/>
            </a:prstGeom>
            <a:noFill/>
            <a:ln w="28575">
              <a:solidFill>
                <a:srgbClr val="996633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205" name="Line 109"/>
            <p:cNvSpPr>
              <a:spLocks noChangeShapeType="1"/>
            </p:cNvSpPr>
            <p:nvPr/>
          </p:nvSpPr>
          <p:spPr bwMode="auto">
            <a:xfrm flipH="1">
              <a:off x="4176" y="1824"/>
              <a:ext cx="48" cy="192"/>
            </a:xfrm>
            <a:prstGeom prst="line">
              <a:avLst/>
            </a:prstGeom>
            <a:noFill/>
            <a:ln w="28575">
              <a:solidFill>
                <a:srgbClr val="996633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206" name="Line 110"/>
            <p:cNvSpPr>
              <a:spLocks noChangeShapeType="1"/>
            </p:cNvSpPr>
            <p:nvPr/>
          </p:nvSpPr>
          <p:spPr bwMode="auto">
            <a:xfrm>
              <a:off x="4080" y="1968"/>
              <a:ext cx="96" cy="48"/>
            </a:xfrm>
            <a:prstGeom prst="line">
              <a:avLst/>
            </a:prstGeom>
            <a:noFill/>
            <a:ln w="28575">
              <a:solidFill>
                <a:srgbClr val="996633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207" name="Line 111"/>
            <p:cNvSpPr>
              <a:spLocks noChangeShapeType="1"/>
            </p:cNvSpPr>
            <p:nvPr/>
          </p:nvSpPr>
          <p:spPr bwMode="auto">
            <a:xfrm flipH="1">
              <a:off x="4176" y="1920"/>
              <a:ext cx="96" cy="96"/>
            </a:xfrm>
            <a:prstGeom prst="line">
              <a:avLst/>
            </a:prstGeom>
            <a:noFill/>
            <a:ln w="28575">
              <a:solidFill>
                <a:srgbClr val="996633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208" name="Group 112"/>
          <p:cNvGrpSpPr>
            <a:grpSpLocks/>
          </p:cNvGrpSpPr>
          <p:nvPr/>
        </p:nvGrpSpPr>
        <p:grpSpPr bwMode="auto">
          <a:xfrm>
            <a:off x="6172200" y="2895600"/>
            <a:ext cx="228600" cy="381000"/>
            <a:chOff x="4080" y="1728"/>
            <a:chExt cx="192" cy="288"/>
          </a:xfrm>
        </p:grpSpPr>
        <p:sp>
          <p:nvSpPr>
            <p:cNvPr id="4209" name="Line 113"/>
            <p:cNvSpPr>
              <a:spLocks noChangeShapeType="1"/>
            </p:cNvSpPr>
            <p:nvPr/>
          </p:nvSpPr>
          <p:spPr bwMode="auto">
            <a:xfrm>
              <a:off x="4080" y="1872"/>
              <a:ext cx="96" cy="144"/>
            </a:xfrm>
            <a:prstGeom prst="line">
              <a:avLst/>
            </a:prstGeom>
            <a:noFill/>
            <a:ln w="28575">
              <a:solidFill>
                <a:srgbClr val="0066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210" name="Line 114"/>
            <p:cNvSpPr>
              <a:spLocks noChangeShapeType="1"/>
            </p:cNvSpPr>
            <p:nvPr/>
          </p:nvSpPr>
          <p:spPr bwMode="auto">
            <a:xfrm>
              <a:off x="4128" y="1728"/>
              <a:ext cx="48" cy="288"/>
            </a:xfrm>
            <a:prstGeom prst="line">
              <a:avLst/>
            </a:prstGeom>
            <a:noFill/>
            <a:ln w="28575">
              <a:solidFill>
                <a:srgbClr val="0066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211" name="Line 115"/>
            <p:cNvSpPr>
              <a:spLocks noChangeShapeType="1"/>
            </p:cNvSpPr>
            <p:nvPr/>
          </p:nvSpPr>
          <p:spPr bwMode="auto">
            <a:xfrm flipH="1">
              <a:off x="4176" y="1824"/>
              <a:ext cx="48" cy="192"/>
            </a:xfrm>
            <a:prstGeom prst="line">
              <a:avLst/>
            </a:prstGeom>
            <a:noFill/>
            <a:ln w="28575">
              <a:solidFill>
                <a:srgbClr val="0066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212" name="Line 116"/>
            <p:cNvSpPr>
              <a:spLocks noChangeShapeType="1"/>
            </p:cNvSpPr>
            <p:nvPr/>
          </p:nvSpPr>
          <p:spPr bwMode="auto">
            <a:xfrm>
              <a:off x="4080" y="1968"/>
              <a:ext cx="96" cy="48"/>
            </a:xfrm>
            <a:prstGeom prst="line">
              <a:avLst/>
            </a:prstGeom>
            <a:noFill/>
            <a:ln w="28575">
              <a:solidFill>
                <a:srgbClr val="0066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213" name="Line 117"/>
            <p:cNvSpPr>
              <a:spLocks noChangeShapeType="1"/>
            </p:cNvSpPr>
            <p:nvPr/>
          </p:nvSpPr>
          <p:spPr bwMode="auto">
            <a:xfrm flipH="1">
              <a:off x="4176" y="1920"/>
              <a:ext cx="96" cy="96"/>
            </a:xfrm>
            <a:prstGeom prst="line">
              <a:avLst/>
            </a:prstGeom>
            <a:noFill/>
            <a:ln w="28575">
              <a:solidFill>
                <a:srgbClr val="0066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214" name="Group 118"/>
          <p:cNvGrpSpPr>
            <a:grpSpLocks/>
          </p:cNvGrpSpPr>
          <p:nvPr/>
        </p:nvGrpSpPr>
        <p:grpSpPr bwMode="auto">
          <a:xfrm>
            <a:off x="6629400" y="3429000"/>
            <a:ext cx="228600" cy="381000"/>
            <a:chOff x="4080" y="1728"/>
            <a:chExt cx="192" cy="288"/>
          </a:xfrm>
        </p:grpSpPr>
        <p:sp>
          <p:nvSpPr>
            <p:cNvPr id="4215" name="Line 119"/>
            <p:cNvSpPr>
              <a:spLocks noChangeShapeType="1"/>
            </p:cNvSpPr>
            <p:nvPr/>
          </p:nvSpPr>
          <p:spPr bwMode="auto">
            <a:xfrm>
              <a:off x="4080" y="1872"/>
              <a:ext cx="96" cy="144"/>
            </a:xfrm>
            <a:prstGeom prst="line">
              <a:avLst/>
            </a:prstGeom>
            <a:noFill/>
            <a:ln w="28575">
              <a:solidFill>
                <a:srgbClr val="0066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216" name="Line 120"/>
            <p:cNvSpPr>
              <a:spLocks noChangeShapeType="1"/>
            </p:cNvSpPr>
            <p:nvPr/>
          </p:nvSpPr>
          <p:spPr bwMode="auto">
            <a:xfrm>
              <a:off x="4128" y="1728"/>
              <a:ext cx="48" cy="288"/>
            </a:xfrm>
            <a:prstGeom prst="line">
              <a:avLst/>
            </a:prstGeom>
            <a:noFill/>
            <a:ln w="28575">
              <a:solidFill>
                <a:srgbClr val="0066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217" name="Line 121"/>
            <p:cNvSpPr>
              <a:spLocks noChangeShapeType="1"/>
            </p:cNvSpPr>
            <p:nvPr/>
          </p:nvSpPr>
          <p:spPr bwMode="auto">
            <a:xfrm flipH="1">
              <a:off x="4176" y="1824"/>
              <a:ext cx="48" cy="192"/>
            </a:xfrm>
            <a:prstGeom prst="line">
              <a:avLst/>
            </a:prstGeom>
            <a:noFill/>
            <a:ln w="28575">
              <a:solidFill>
                <a:srgbClr val="0066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218" name="Line 122"/>
            <p:cNvSpPr>
              <a:spLocks noChangeShapeType="1"/>
            </p:cNvSpPr>
            <p:nvPr/>
          </p:nvSpPr>
          <p:spPr bwMode="auto">
            <a:xfrm>
              <a:off x="4080" y="1968"/>
              <a:ext cx="96" cy="48"/>
            </a:xfrm>
            <a:prstGeom prst="line">
              <a:avLst/>
            </a:prstGeom>
            <a:noFill/>
            <a:ln w="28575">
              <a:solidFill>
                <a:srgbClr val="0066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219" name="Line 123"/>
            <p:cNvSpPr>
              <a:spLocks noChangeShapeType="1"/>
            </p:cNvSpPr>
            <p:nvPr/>
          </p:nvSpPr>
          <p:spPr bwMode="auto">
            <a:xfrm flipH="1">
              <a:off x="4176" y="1920"/>
              <a:ext cx="96" cy="96"/>
            </a:xfrm>
            <a:prstGeom prst="line">
              <a:avLst/>
            </a:prstGeom>
            <a:noFill/>
            <a:ln w="28575">
              <a:solidFill>
                <a:srgbClr val="0066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220" name="Group 124"/>
          <p:cNvGrpSpPr>
            <a:grpSpLocks/>
          </p:cNvGrpSpPr>
          <p:nvPr/>
        </p:nvGrpSpPr>
        <p:grpSpPr bwMode="auto">
          <a:xfrm>
            <a:off x="7239000" y="3429000"/>
            <a:ext cx="228600" cy="381000"/>
            <a:chOff x="4080" y="1728"/>
            <a:chExt cx="192" cy="288"/>
          </a:xfrm>
        </p:grpSpPr>
        <p:sp>
          <p:nvSpPr>
            <p:cNvPr id="4221" name="Line 125"/>
            <p:cNvSpPr>
              <a:spLocks noChangeShapeType="1"/>
            </p:cNvSpPr>
            <p:nvPr/>
          </p:nvSpPr>
          <p:spPr bwMode="auto">
            <a:xfrm>
              <a:off x="4080" y="1872"/>
              <a:ext cx="96" cy="144"/>
            </a:xfrm>
            <a:prstGeom prst="line">
              <a:avLst/>
            </a:prstGeom>
            <a:noFill/>
            <a:ln w="28575">
              <a:solidFill>
                <a:srgbClr val="0066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222" name="Line 126"/>
            <p:cNvSpPr>
              <a:spLocks noChangeShapeType="1"/>
            </p:cNvSpPr>
            <p:nvPr/>
          </p:nvSpPr>
          <p:spPr bwMode="auto">
            <a:xfrm>
              <a:off x="4128" y="1728"/>
              <a:ext cx="48" cy="288"/>
            </a:xfrm>
            <a:prstGeom prst="line">
              <a:avLst/>
            </a:prstGeom>
            <a:noFill/>
            <a:ln w="28575">
              <a:solidFill>
                <a:srgbClr val="0066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223" name="Line 127"/>
            <p:cNvSpPr>
              <a:spLocks noChangeShapeType="1"/>
            </p:cNvSpPr>
            <p:nvPr/>
          </p:nvSpPr>
          <p:spPr bwMode="auto">
            <a:xfrm flipH="1">
              <a:off x="4176" y="1824"/>
              <a:ext cx="48" cy="192"/>
            </a:xfrm>
            <a:prstGeom prst="line">
              <a:avLst/>
            </a:prstGeom>
            <a:noFill/>
            <a:ln w="28575">
              <a:solidFill>
                <a:srgbClr val="0066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224" name="Line 128"/>
            <p:cNvSpPr>
              <a:spLocks noChangeShapeType="1"/>
            </p:cNvSpPr>
            <p:nvPr/>
          </p:nvSpPr>
          <p:spPr bwMode="auto">
            <a:xfrm>
              <a:off x="4080" y="1968"/>
              <a:ext cx="96" cy="48"/>
            </a:xfrm>
            <a:prstGeom prst="line">
              <a:avLst/>
            </a:prstGeom>
            <a:noFill/>
            <a:ln w="28575">
              <a:solidFill>
                <a:srgbClr val="0066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225" name="Line 129"/>
            <p:cNvSpPr>
              <a:spLocks noChangeShapeType="1"/>
            </p:cNvSpPr>
            <p:nvPr/>
          </p:nvSpPr>
          <p:spPr bwMode="auto">
            <a:xfrm flipH="1">
              <a:off x="4176" y="1920"/>
              <a:ext cx="96" cy="96"/>
            </a:xfrm>
            <a:prstGeom prst="line">
              <a:avLst/>
            </a:prstGeom>
            <a:noFill/>
            <a:ln w="28575">
              <a:solidFill>
                <a:srgbClr val="0066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226" name="Group 130"/>
          <p:cNvGrpSpPr>
            <a:grpSpLocks/>
          </p:cNvGrpSpPr>
          <p:nvPr/>
        </p:nvGrpSpPr>
        <p:grpSpPr bwMode="auto">
          <a:xfrm>
            <a:off x="6858000" y="2362200"/>
            <a:ext cx="228600" cy="381000"/>
            <a:chOff x="4080" y="1728"/>
            <a:chExt cx="192" cy="288"/>
          </a:xfrm>
        </p:grpSpPr>
        <p:sp>
          <p:nvSpPr>
            <p:cNvPr id="4227" name="Line 131"/>
            <p:cNvSpPr>
              <a:spLocks noChangeShapeType="1"/>
            </p:cNvSpPr>
            <p:nvPr/>
          </p:nvSpPr>
          <p:spPr bwMode="auto">
            <a:xfrm>
              <a:off x="4080" y="1872"/>
              <a:ext cx="96" cy="144"/>
            </a:xfrm>
            <a:prstGeom prst="line">
              <a:avLst/>
            </a:prstGeom>
            <a:noFill/>
            <a:ln w="28575">
              <a:solidFill>
                <a:srgbClr val="0066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228" name="Line 132"/>
            <p:cNvSpPr>
              <a:spLocks noChangeShapeType="1"/>
            </p:cNvSpPr>
            <p:nvPr/>
          </p:nvSpPr>
          <p:spPr bwMode="auto">
            <a:xfrm>
              <a:off x="4128" y="1728"/>
              <a:ext cx="48" cy="288"/>
            </a:xfrm>
            <a:prstGeom prst="line">
              <a:avLst/>
            </a:prstGeom>
            <a:noFill/>
            <a:ln w="28575">
              <a:solidFill>
                <a:srgbClr val="0066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229" name="Line 133"/>
            <p:cNvSpPr>
              <a:spLocks noChangeShapeType="1"/>
            </p:cNvSpPr>
            <p:nvPr/>
          </p:nvSpPr>
          <p:spPr bwMode="auto">
            <a:xfrm flipH="1">
              <a:off x="4176" y="1824"/>
              <a:ext cx="48" cy="192"/>
            </a:xfrm>
            <a:prstGeom prst="line">
              <a:avLst/>
            </a:prstGeom>
            <a:noFill/>
            <a:ln w="28575">
              <a:solidFill>
                <a:srgbClr val="0066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230" name="Line 134"/>
            <p:cNvSpPr>
              <a:spLocks noChangeShapeType="1"/>
            </p:cNvSpPr>
            <p:nvPr/>
          </p:nvSpPr>
          <p:spPr bwMode="auto">
            <a:xfrm>
              <a:off x="4080" y="1968"/>
              <a:ext cx="96" cy="48"/>
            </a:xfrm>
            <a:prstGeom prst="line">
              <a:avLst/>
            </a:prstGeom>
            <a:noFill/>
            <a:ln w="28575">
              <a:solidFill>
                <a:srgbClr val="0066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231" name="Line 135"/>
            <p:cNvSpPr>
              <a:spLocks noChangeShapeType="1"/>
            </p:cNvSpPr>
            <p:nvPr/>
          </p:nvSpPr>
          <p:spPr bwMode="auto">
            <a:xfrm flipH="1">
              <a:off x="4176" y="1920"/>
              <a:ext cx="96" cy="96"/>
            </a:xfrm>
            <a:prstGeom prst="line">
              <a:avLst/>
            </a:prstGeom>
            <a:noFill/>
            <a:ln w="28575">
              <a:solidFill>
                <a:srgbClr val="0066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234" name="Line 138"/>
          <p:cNvSpPr>
            <a:spLocks noChangeShapeType="1"/>
          </p:cNvSpPr>
          <p:nvPr/>
        </p:nvSpPr>
        <p:spPr bwMode="auto">
          <a:xfrm flipH="1">
            <a:off x="7391400" y="2590800"/>
            <a:ext cx="45720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235" name="Text Box 139"/>
          <p:cNvSpPr txBox="1">
            <a:spLocks noChangeArrowheads="1"/>
          </p:cNvSpPr>
          <p:nvPr/>
        </p:nvSpPr>
        <p:spPr bwMode="auto">
          <a:xfrm>
            <a:off x="7772400" y="2311400"/>
            <a:ext cx="1524000" cy="93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 b="1" u="none">
                <a:latin typeface="Arial" charset="0"/>
              </a:rPr>
              <a:t>Cây yếu </a:t>
            </a:r>
          </a:p>
          <a:p>
            <a:pPr>
              <a:spcBef>
                <a:spcPct val="50000"/>
              </a:spcBef>
            </a:pPr>
            <a:r>
              <a:rPr lang="en-US" sz="2200" b="1" u="none">
                <a:latin typeface="Arial" charset="0"/>
              </a:rPr>
              <a:t>và bị sâu</a:t>
            </a:r>
          </a:p>
        </p:txBody>
      </p:sp>
      <p:sp>
        <p:nvSpPr>
          <p:cNvPr id="4236" name="Line 140"/>
          <p:cNvSpPr>
            <a:spLocks noChangeShapeType="1"/>
          </p:cNvSpPr>
          <p:nvPr/>
        </p:nvSpPr>
        <p:spPr bwMode="auto">
          <a:xfrm>
            <a:off x="0" y="1066800"/>
            <a:ext cx="3733800" cy="0"/>
          </a:xfrm>
          <a:prstGeom prst="line">
            <a:avLst/>
          </a:prstGeom>
          <a:noFill/>
          <a:ln w="76200" cmpd="tri">
            <a:solidFill>
              <a:srgbClr val="33CC33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237" name="Line 141"/>
          <p:cNvSpPr>
            <a:spLocks noChangeShapeType="1"/>
          </p:cNvSpPr>
          <p:nvPr/>
        </p:nvSpPr>
        <p:spPr bwMode="auto">
          <a:xfrm>
            <a:off x="3886200" y="0"/>
            <a:ext cx="0" cy="6858000"/>
          </a:xfrm>
          <a:prstGeom prst="line">
            <a:avLst/>
          </a:prstGeom>
          <a:noFill/>
          <a:ln w="38100" cmpd="dbl">
            <a:solidFill>
              <a:srgbClr val="0033CC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239" name="Text Box 143"/>
          <p:cNvSpPr txBox="1">
            <a:spLocks noChangeArrowheads="1"/>
          </p:cNvSpPr>
          <p:nvPr/>
        </p:nvSpPr>
        <p:spPr bwMode="auto">
          <a:xfrm>
            <a:off x="0" y="0"/>
            <a:ext cx="38100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u="none">
                <a:solidFill>
                  <a:srgbClr val="FF3300"/>
                </a:solidFill>
                <a:latin typeface="Arial" charset="0"/>
              </a:rPr>
              <a:t>BÀI 19: CÁC BiỆN PHÁP CHĂM SÓC CÂY TRỒNG</a:t>
            </a:r>
          </a:p>
        </p:txBody>
      </p:sp>
      <p:sp>
        <p:nvSpPr>
          <p:cNvPr id="4240" name="Text Box 144"/>
          <p:cNvSpPr txBox="1">
            <a:spLocks noChangeArrowheads="1"/>
          </p:cNvSpPr>
          <p:nvPr/>
        </p:nvSpPr>
        <p:spPr bwMode="auto">
          <a:xfrm>
            <a:off x="5181600" y="4114800"/>
            <a:ext cx="1447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u="none"/>
              <a:t>Tỉa cây</a:t>
            </a:r>
          </a:p>
        </p:txBody>
      </p:sp>
      <p:sp>
        <p:nvSpPr>
          <p:cNvPr id="4241" name="Text Box 145"/>
          <p:cNvSpPr txBox="1">
            <a:spLocks noChangeArrowheads="1"/>
          </p:cNvSpPr>
          <p:nvPr/>
        </p:nvSpPr>
        <p:spPr bwMode="auto">
          <a:xfrm>
            <a:off x="4038600" y="5715000"/>
            <a:ext cx="47244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u="none"/>
              <a:t>CH:Thế nào là tỉa ,dặm cây ?Mục đích tỉa, dặm cây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4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4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4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4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4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4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4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4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4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4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4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4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4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4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4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4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4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4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4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4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1  E" pathEditMode="relative" ptsTypes="">
                                      <p:cBhvr>
                                        <p:cTn id="80" dur="2000" fill="hold"/>
                                        <p:tgtEl>
                                          <p:spTgt spid="41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1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1  E" pathEditMode="relative" ptsTypes="">
                                      <p:cBhvr>
                                        <p:cTn id="82" dur="2000" fill="hold"/>
                                        <p:tgtEl>
                                          <p:spTgt spid="41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3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1  E" pathEditMode="relative" ptsTypes="">
                                      <p:cBhvr>
                                        <p:cTn id="84" dur="2000" fill="hold"/>
                                        <p:tgtEl>
                                          <p:spTgt spid="41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1  E" pathEditMode="relative" ptsTypes="">
                                      <p:cBhvr>
                                        <p:cTn id="86" dur="2000" fill="hold"/>
                                        <p:tgtEl>
                                          <p:spTgt spid="41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7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1  E" pathEditMode="relative" ptsTypes="">
                                      <p:cBhvr>
                                        <p:cTn id="88" dur="2000" fill="hold"/>
                                        <p:tgtEl>
                                          <p:spTgt spid="41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1  E" pathEditMode="relative" ptsTypes="">
                                      <p:cBhvr>
                                        <p:cTn id="90" dur="2000" fill="hold"/>
                                        <p:tgtEl>
                                          <p:spTgt spid="42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1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1  E" pathEditMode="relative" ptsTypes="">
                                      <p:cBhvr>
                                        <p:cTn id="92" dur="2000" fill="hold"/>
                                        <p:tgtEl>
                                          <p:spTgt spid="41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3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1  E" pathEditMode="relative" ptsTypes="">
                                      <p:cBhvr>
                                        <p:cTn id="94" dur="2000" fill="hold"/>
                                        <p:tgtEl>
                                          <p:spTgt spid="42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5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1  E" pathEditMode="relative" ptsTypes="">
                                      <p:cBhvr>
                                        <p:cTn id="96" dur="2000" fill="hold"/>
                                        <p:tgtEl>
                                          <p:spTgt spid="42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0" dur="500"/>
                                        <p:tgtEl>
                                          <p:spTgt spid="41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3" dur="500"/>
                                        <p:tgtEl>
                                          <p:spTgt spid="41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6" dur="500"/>
                                        <p:tgtEl>
                                          <p:spTgt spid="42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9" dur="500"/>
                                        <p:tgtEl>
                                          <p:spTgt spid="41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2" dur="500"/>
                                        <p:tgtEl>
                                          <p:spTgt spid="41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5" dur="500"/>
                                        <p:tgtEl>
                                          <p:spTgt spid="41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8" dur="500"/>
                                        <p:tgtEl>
                                          <p:spTgt spid="41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3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1" dur="500"/>
                                        <p:tgtEl>
                                          <p:spTgt spid="42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3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4" dur="500"/>
                                        <p:tgtEl>
                                          <p:spTgt spid="42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2" grpId="0"/>
      <p:bldP spid="4234" grpId="0" animBg="1"/>
      <p:bldP spid="4234" grpId="1" animBg="1"/>
      <p:bldP spid="4234" grpId="2" animBg="1"/>
      <p:bldP spid="4235" grpId="0"/>
      <p:bldP spid="4235" grpId="1"/>
      <p:bldP spid="4235" grpId="2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0" y="1066800"/>
            <a:ext cx="3962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u="none">
                <a:solidFill>
                  <a:srgbClr val="0000FF"/>
                </a:solidFill>
              </a:rPr>
              <a:t>I . TỈA, DẶM CÂY</a:t>
            </a:r>
          </a:p>
        </p:txBody>
      </p:sp>
      <p:sp>
        <p:nvSpPr>
          <p:cNvPr id="5127" name="Rectangle 7"/>
          <p:cNvSpPr>
            <a:spLocks noChangeArrowheads="1"/>
          </p:cNvSpPr>
          <p:nvPr/>
        </p:nvSpPr>
        <p:spPr bwMode="auto">
          <a:xfrm>
            <a:off x="4483100" y="1371600"/>
            <a:ext cx="4508500" cy="1752600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128" name="Group 8"/>
          <p:cNvGrpSpPr>
            <a:grpSpLocks/>
          </p:cNvGrpSpPr>
          <p:nvPr/>
        </p:nvGrpSpPr>
        <p:grpSpPr bwMode="auto">
          <a:xfrm>
            <a:off x="7340600" y="2298700"/>
            <a:ext cx="304800" cy="457200"/>
            <a:chOff x="4080" y="1728"/>
            <a:chExt cx="192" cy="288"/>
          </a:xfrm>
        </p:grpSpPr>
        <p:sp>
          <p:nvSpPr>
            <p:cNvPr id="5129" name="Line 9"/>
            <p:cNvSpPr>
              <a:spLocks noChangeShapeType="1"/>
            </p:cNvSpPr>
            <p:nvPr/>
          </p:nvSpPr>
          <p:spPr bwMode="auto">
            <a:xfrm>
              <a:off x="4080" y="1872"/>
              <a:ext cx="96" cy="144"/>
            </a:xfrm>
            <a:prstGeom prst="line">
              <a:avLst/>
            </a:prstGeom>
            <a:noFill/>
            <a:ln w="38100">
              <a:solidFill>
                <a:srgbClr val="33CC33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130" name="Line 10"/>
            <p:cNvSpPr>
              <a:spLocks noChangeShapeType="1"/>
            </p:cNvSpPr>
            <p:nvPr/>
          </p:nvSpPr>
          <p:spPr bwMode="auto">
            <a:xfrm>
              <a:off x="4128" y="1728"/>
              <a:ext cx="48" cy="288"/>
            </a:xfrm>
            <a:prstGeom prst="line">
              <a:avLst/>
            </a:prstGeom>
            <a:noFill/>
            <a:ln w="38100">
              <a:solidFill>
                <a:srgbClr val="33CC33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131" name="Line 11"/>
            <p:cNvSpPr>
              <a:spLocks noChangeShapeType="1"/>
            </p:cNvSpPr>
            <p:nvPr/>
          </p:nvSpPr>
          <p:spPr bwMode="auto">
            <a:xfrm flipH="1">
              <a:off x="4176" y="1824"/>
              <a:ext cx="48" cy="192"/>
            </a:xfrm>
            <a:prstGeom prst="line">
              <a:avLst/>
            </a:prstGeom>
            <a:noFill/>
            <a:ln w="38100">
              <a:solidFill>
                <a:srgbClr val="33CC33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132" name="Line 12"/>
            <p:cNvSpPr>
              <a:spLocks noChangeShapeType="1"/>
            </p:cNvSpPr>
            <p:nvPr/>
          </p:nvSpPr>
          <p:spPr bwMode="auto">
            <a:xfrm>
              <a:off x="4080" y="1968"/>
              <a:ext cx="96" cy="48"/>
            </a:xfrm>
            <a:prstGeom prst="line">
              <a:avLst/>
            </a:prstGeom>
            <a:noFill/>
            <a:ln w="38100">
              <a:solidFill>
                <a:srgbClr val="33CC33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133" name="Line 13"/>
            <p:cNvSpPr>
              <a:spLocks noChangeShapeType="1"/>
            </p:cNvSpPr>
            <p:nvPr/>
          </p:nvSpPr>
          <p:spPr bwMode="auto">
            <a:xfrm flipH="1">
              <a:off x="4176" y="1920"/>
              <a:ext cx="96" cy="96"/>
            </a:xfrm>
            <a:prstGeom prst="line">
              <a:avLst/>
            </a:prstGeom>
            <a:noFill/>
            <a:ln w="38100">
              <a:solidFill>
                <a:srgbClr val="33CC33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134" name="Group 14"/>
          <p:cNvGrpSpPr>
            <a:grpSpLocks/>
          </p:cNvGrpSpPr>
          <p:nvPr/>
        </p:nvGrpSpPr>
        <p:grpSpPr bwMode="auto">
          <a:xfrm>
            <a:off x="7366000" y="1676400"/>
            <a:ext cx="304800" cy="457200"/>
            <a:chOff x="4080" y="1728"/>
            <a:chExt cx="192" cy="288"/>
          </a:xfrm>
        </p:grpSpPr>
        <p:sp>
          <p:nvSpPr>
            <p:cNvPr id="5135" name="Line 15"/>
            <p:cNvSpPr>
              <a:spLocks noChangeShapeType="1"/>
            </p:cNvSpPr>
            <p:nvPr/>
          </p:nvSpPr>
          <p:spPr bwMode="auto">
            <a:xfrm>
              <a:off x="4080" y="1872"/>
              <a:ext cx="96" cy="144"/>
            </a:xfrm>
            <a:prstGeom prst="line">
              <a:avLst/>
            </a:prstGeom>
            <a:noFill/>
            <a:ln w="28575">
              <a:solidFill>
                <a:srgbClr val="0066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136" name="Line 16"/>
            <p:cNvSpPr>
              <a:spLocks noChangeShapeType="1"/>
            </p:cNvSpPr>
            <p:nvPr/>
          </p:nvSpPr>
          <p:spPr bwMode="auto">
            <a:xfrm>
              <a:off x="4128" y="1728"/>
              <a:ext cx="48" cy="288"/>
            </a:xfrm>
            <a:prstGeom prst="line">
              <a:avLst/>
            </a:prstGeom>
            <a:noFill/>
            <a:ln w="28575">
              <a:solidFill>
                <a:srgbClr val="0066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137" name="Line 17"/>
            <p:cNvSpPr>
              <a:spLocks noChangeShapeType="1"/>
            </p:cNvSpPr>
            <p:nvPr/>
          </p:nvSpPr>
          <p:spPr bwMode="auto">
            <a:xfrm flipH="1">
              <a:off x="4176" y="1824"/>
              <a:ext cx="48" cy="192"/>
            </a:xfrm>
            <a:prstGeom prst="line">
              <a:avLst/>
            </a:prstGeom>
            <a:noFill/>
            <a:ln w="28575">
              <a:solidFill>
                <a:srgbClr val="0066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138" name="Line 18"/>
            <p:cNvSpPr>
              <a:spLocks noChangeShapeType="1"/>
            </p:cNvSpPr>
            <p:nvPr/>
          </p:nvSpPr>
          <p:spPr bwMode="auto">
            <a:xfrm>
              <a:off x="4080" y="1968"/>
              <a:ext cx="96" cy="48"/>
            </a:xfrm>
            <a:prstGeom prst="line">
              <a:avLst/>
            </a:prstGeom>
            <a:noFill/>
            <a:ln w="28575">
              <a:solidFill>
                <a:srgbClr val="0066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139" name="Line 19"/>
            <p:cNvSpPr>
              <a:spLocks noChangeShapeType="1"/>
            </p:cNvSpPr>
            <p:nvPr/>
          </p:nvSpPr>
          <p:spPr bwMode="auto">
            <a:xfrm flipH="1">
              <a:off x="4176" y="1920"/>
              <a:ext cx="96" cy="96"/>
            </a:xfrm>
            <a:prstGeom prst="line">
              <a:avLst/>
            </a:prstGeom>
            <a:noFill/>
            <a:ln w="28575">
              <a:solidFill>
                <a:srgbClr val="0066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140" name="Group 20"/>
          <p:cNvGrpSpPr>
            <a:grpSpLocks/>
          </p:cNvGrpSpPr>
          <p:nvPr/>
        </p:nvGrpSpPr>
        <p:grpSpPr bwMode="auto">
          <a:xfrm>
            <a:off x="6680200" y="2286000"/>
            <a:ext cx="304800" cy="457200"/>
            <a:chOff x="4080" y="1728"/>
            <a:chExt cx="192" cy="288"/>
          </a:xfrm>
        </p:grpSpPr>
        <p:sp>
          <p:nvSpPr>
            <p:cNvPr id="5141" name="Line 21"/>
            <p:cNvSpPr>
              <a:spLocks noChangeShapeType="1"/>
            </p:cNvSpPr>
            <p:nvPr/>
          </p:nvSpPr>
          <p:spPr bwMode="auto">
            <a:xfrm>
              <a:off x="4080" y="1872"/>
              <a:ext cx="96" cy="144"/>
            </a:xfrm>
            <a:prstGeom prst="line">
              <a:avLst/>
            </a:prstGeom>
            <a:noFill/>
            <a:ln w="28575">
              <a:solidFill>
                <a:srgbClr val="0066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142" name="Line 22"/>
            <p:cNvSpPr>
              <a:spLocks noChangeShapeType="1"/>
            </p:cNvSpPr>
            <p:nvPr/>
          </p:nvSpPr>
          <p:spPr bwMode="auto">
            <a:xfrm>
              <a:off x="4128" y="1728"/>
              <a:ext cx="48" cy="288"/>
            </a:xfrm>
            <a:prstGeom prst="line">
              <a:avLst/>
            </a:prstGeom>
            <a:noFill/>
            <a:ln w="28575">
              <a:solidFill>
                <a:srgbClr val="0066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143" name="Line 23"/>
            <p:cNvSpPr>
              <a:spLocks noChangeShapeType="1"/>
            </p:cNvSpPr>
            <p:nvPr/>
          </p:nvSpPr>
          <p:spPr bwMode="auto">
            <a:xfrm flipH="1">
              <a:off x="4176" y="1824"/>
              <a:ext cx="48" cy="192"/>
            </a:xfrm>
            <a:prstGeom prst="line">
              <a:avLst/>
            </a:prstGeom>
            <a:noFill/>
            <a:ln w="28575">
              <a:solidFill>
                <a:srgbClr val="0066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144" name="Line 24"/>
            <p:cNvSpPr>
              <a:spLocks noChangeShapeType="1"/>
            </p:cNvSpPr>
            <p:nvPr/>
          </p:nvSpPr>
          <p:spPr bwMode="auto">
            <a:xfrm>
              <a:off x="4080" y="1968"/>
              <a:ext cx="96" cy="48"/>
            </a:xfrm>
            <a:prstGeom prst="line">
              <a:avLst/>
            </a:prstGeom>
            <a:noFill/>
            <a:ln w="28575">
              <a:solidFill>
                <a:srgbClr val="0066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145" name="Line 25"/>
            <p:cNvSpPr>
              <a:spLocks noChangeShapeType="1"/>
            </p:cNvSpPr>
            <p:nvPr/>
          </p:nvSpPr>
          <p:spPr bwMode="auto">
            <a:xfrm flipH="1">
              <a:off x="4176" y="1920"/>
              <a:ext cx="96" cy="96"/>
            </a:xfrm>
            <a:prstGeom prst="line">
              <a:avLst/>
            </a:prstGeom>
            <a:noFill/>
            <a:ln w="28575">
              <a:solidFill>
                <a:srgbClr val="0066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146" name="Group 26"/>
          <p:cNvGrpSpPr>
            <a:grpSpLocks/>
          </p:cNvGrpSpPr>
          <p:nvPr/>
        </p:nvGrpSpPr>
        <p:grpSpPr bwMode="auto">
          <a:xfrm>
            <a:off x="6731000" y="1651000"/>
            <a:ext cx="304800" cy="457200"/>
            <a:chOff x="4080" y="1728"/>
            <a:chExt cx="192" cy="288"/>
          </a:xfrm>
        </p:grpSpPr>
        <p:sp>
          <p:nvSpPr>
            <p:cNvPr id="5147" name="Line 27"/>
            <p:cNvSpPr>
              <a:spLocks noChangeShapeType="1"/>
            </p:cNvSpPr>
            <p:nvPr/>
          </p:nvSpPr>
          <p:spPr bwMode="auto">
            <a:xfrm>
              <a:off x="4080" y="1872"/>
              <a:ext cx="96" cy="144"/>
            </a:xfrm>
            <a:prstGeom prst="line">
              <a:avLst/>
            </a:prstGeom>
            <a:noFill/>
            <a:ln w="28575">
              <a:solidFill>
                <a:srgbClr val="0066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148" name="Line 28"/>
            <p:cNvSpPr>
              <a:spLocks noChangeShapeType="1"/>
            </p:cNvSpPr>
            <p:nvPr/>
          </p:nvSpPr>
          <p:spPr bwMode="auto">
            <a:xfrm>
              <a:off x="4128" y="1728"/>
              <a:ext cx="48" cy="288"/>
            </a:xfrm>
            <a:prstGeom prst="line">
              <a:avLst/>
            </a:prstGeom>
            <a:noFill/>
            <a:ln w="28575">
              <a:solidFill>
                <a:srgbClr val="0066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149" name="Line 29"/>
            <p:cNvSpPr>
              <a:spLocks noChangeShapeType="1"/>
            </p:cNvSpPr>
            <p:nvPr/>
          </p:nvSpPr>
          <p:spPr bwMode="auto">
            <a:xfrm flipH="1">
              <a:off x="4176" y="1824"/>
              <a:ext cx="48" cy="192"/>
            </a:xfrm>
            <a:prstGeom prst="line">
              <a:avLst/>
            </a:prstGeom>
            <a:noFill/>
            <a:ln w="28575">
              <a:solidFill>
                <a:srgbClr val="0066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150" name="Line 30"/>
            <p:cNvSpPr>
              <a:spLocks noChangeShapeType="1"/>
            </p:cNvSpPr>
            <p:nvPr/>
          </p:nvSpPr>
          <p:spPr bwMode="auto">
            <a:xfrm>
              <a:off x="4080" y="1968"/>
              <a:ext cx="96" cy="48"/>
            </a:xfrm>
            <a:prstGeom prst="line">
              <a:avLst/>
            </a:prstGeom>
            <a:noFill/>
            <a:ln w="28575">
              <a:solidFill>
                <a:srgbClr val="0066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151" name="Line 31"/>
            <p:cNvSpPr>
              <a:spLocks noChangeShapeType="1"/>
            </p:cNvSpPr>
            <p:nvPr/>
          </p:nvSpPr>
          <p:spPr bwMode="auto">
            <a:xfrm flipH="1">
              <a:off x="4176" y="1920"/>
              <a:ext cx="96" cy="96"/>
            </a:xfrm>
            <a:prstGeom prst="line">
              <a:avLst/>
            </a:prstGeom>
            <a:noFill/>
            <a:ln w="28575">
              <a:solidFill>
                <a:srgbClr val="0066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152" name="Group 32"/>
          <p:cNvGrpSpPr>
            <a:grpSpLocks/>
          </p:cNvGrpSpPr>
          <p:nvPr/>
        </p:nvGrpSpPr>
        <p:grpSpPr bwMode="auto">
          <a:xfrm>
            <a:off x="5930900" y="1625600"/>
            <a:ext cx="304800" cy="457200"/>
            <a:chOff x="4080" y="1728"/>
            <a:chExt cx="192" cy="288"/>
          </a:xfrm>
        </p:grpSpPr>
        <p:sp>
          <p:nvSpPr>
            <p:cNvPr id="5153" name="Line 33"/>
            <p:cNvSpPr>
              <a:spLocks noChangeShapeType="1"/>
            </p:cNvSpPr>
            <p:nvPr/>
          </p:nvSpPr>
          <p:spPr bwMode="auto">
            <a:xfrm>
              <a:off x="4080" y="1872"/>
              <a:ext cx="96" cy="144"/>
            </a:xfrm>
            <a:prstGeom prst="line">
              <a:avLst/>
            </a:prstGeom>
            <a:noFill/>
            <a:ln w="38100">
              <a:solidFill>
                <a:srgbClr val="33CC33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154" name="Line 34"/>
            <p:cNvSpPr>
              <a:spLocks noChangeShapeType="1"/>
            </p:cNvSpPr>
            <p:nvPr/>
          </p:nvSpPr>
          <p:spPr bwMode="auto">
            <a:xfrm>
              <a:off x="4128" y="1728"/>
              <a:ext cx="48" cy="288"/>
            </a:xfrm>
            <a:prstGeom prst="line">
              <a:avLst/>
            </a:prstGeom>
            <a:noFill/>
            <a:ln w="38100">
              <a:solidFill>
                <a:srgbClr val="33CC33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155" name="Line 35"/>
            <p:cNvSpPr>
              <a:spLocks noChangeShapeType="1"/>
            </p:cNvSpPr>
            <p:nvPr/>
          </p:nvSpPr>
          <p:spPr bwMode="auto">
            <a:xfrm flipH="1">
              <a:off x="4176" y="1824"/>
              <a:ext cx="48" cy="192"/>
            </a:xfrm>
            <a:prstGeom prst="line">
              <a:avLst/>
            </a:prstGeom>
            <a:noFill/>
            <a:ln w="38100">
              <a:solidFill>
                <a:srgbClr val="33CC33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156" name="Line 36"/>
            <p:cNvSpPr>
              <a:spLocks noChangeShapeType="1"/>
            </p:cNvSpPr>
            <p:nvPr/>
          </p:nvSpPr>
          <p:spPr bwMode="auto">
            <a:xfrm>
              <a:off x="4080" y="1968"/>
              <a:ext cx="96" cy="48"/>
            </a:xfrm>
            <a:prstGeom prst="line">
              <a:avLst/>
            </a:prstGeom>
            <a:noFill/>
            <a:ln w="38100">
              <a:solidFill>
                <a:srgbClr val="33CC33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157" name="Line 37"/>
            <p:cNvSpPr>
              <a:spLocks noChangeShapeType="1"/>
            </p:cNvSpPr>
            <p:nvPr/>
          </p:nvSpPr>
          <p:spPr bwMode="auto">
            <a:xfrm flipH="1">
              <a:off x="4176" y="1920"/>
              <a:ext cx="96" cy="96"/>
            </a:xfrm>
            <a:prstGeom prst="line">
              <a:avLst/>
            </a:prstGeom>
            <a:noFill/>
            <a:ln w="38100">
              <a:solidFill>
                <a:srgbClr val="33CC33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158" name="Group 38"/>
          <p:cNvGrpSpPr>
            <a:grpSpLocks/>
          </p:cNvGrpSpPr>
          <p:nvPr/>
        </p:nvGrpSpPr>
        <p:grpSpPr bwMode="auto">
          <a:xfrm>
            <a:off x="5969000" y="2286000"/>
            <a:ext cx="304800" cy="457200"/>
            <a:chOff x="4080" y="1728"/>
            <a:chExt cx="192" cy="288"/>
          </a:xfrm>
        </p:grpSpPr>
        <p:sp>
          <p:nvSpPr>
            <p:cNvPr id="5159" name="Line 39"/>
            <p:cNvSpPr>
              <a:spLocks noChangeShapeType="1"/>
            </p:cNvSpPr>
            <p:nvPr/>
          </p:nvSpPr>
          <p:spPr bwMode="auto">
            <a:xfrm>
              <a:off x="4080" y="1872"/>
              <a:ext cx="96" cy="144"/>
            </a:xfrm>
            <a:prstGeom prst="line">
              <a:avLst/>
            </a:prstGeom>
            <a:noFill/>
            <a:ln w="28575">
              <a:solidFill>
                <a:srgbClr val="0066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160" name="Line 40"/>
            <p:cNvSpPr>
              <a:spLocks noChangeShapeType="1"/>
            </p:cNvSpPr>
            <p:nvPr/>
          </p:nvSpPr>
          <p:spPr bwMode="auto">
            <a:xfrm>
              <a:off x="4128" y="1728"/>
              <a:ext cx="48" cy="288"/>
            </a:xfrm>
            <a:prstGeom prst="line">
              <a:avLst/>
            </a:prstGeom>
            <a:noFill/>
            <a:ln w="28575">
              <a:solidFill>
                <a:srgbClr val="0066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161" name="Line 41"/>
            <p:cNvSpPr>
              <a:spLocks noChangeShapeType="1"/>
            </p:cNvSpPr>
            <p:nvPr/>
          </p:nvSpPr>
          <p:spPr bwMode="auto">
            <a:xfrm flipH="1">
              <a:off x="4176" y="1824"/>
              <a:ext cx="48" cy="192"/>
            </a:xfrm>
            <a:prstGeom prst="line">
              <a:avLst/>
            </a:prstGeom>
            <a:noFill/>
            <a:ln w="28575">
              <a:solidFill>
                <a:srgbClr val="0066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162" name="Line 42"/>
            <p:cNvSpPr>
              <a:spLocks noChangeShapeType="1"/>
            </p:cNvSpPr>
            <p:nvPr/>
          </p:nvSpPr>
          <p:spPr bwMode="auto">
            <a:xfrm>
              <a:off x="4080" y="1968"/>
              <a:ext cx="96" cy="48"/>
            </a:xfrm>
            <a:prstGeom prst="line">
              <a:avLst/>
            </a:prstGeom>
            <a:noFill/>
            <a:ln w="28575">
              <a:solidFill>
                <a:srgbClr val="0066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163" name="Line 43"/>
            <p:cNvSpPr>
              <a:spLocks noChangeShapeType="1"/>
            </p:cNvSpPr>
            <p:nvPr/>
          </p:nvSpPr>
          <p:spPr bwMode="auto">
            <a:xfrm flipH="1">
              <a:off x="4176" y="1920"/>
              <a:ext cx="96" cy="96"/>
            </a:xfrm>
            <a:prstGeom prst="line">
              <a:avLst/>
            </a:prstGeom>
            <a:noFill/>
            <a:ln w="28575">
              <a:solidFill>
                <a:srgbClr val="0066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164" name="Group 44"/>
          <p:cNvGrpSpPr>
            <a:grpSpLocks/>
          </p:cNvGrpSpPr>
          <p:nvPr/>
        </p:nvGrpSpPr>
        <p:grpSpPr bwMode="auto">
          <a:xfrm>
            <a:off x="5321300" y="1676400"/>
            <a:ext cx="304800" cy="457200"/>
            <a:chOff x="4080" y="1728"/>
            <a:chExt cx="192" cy="288"/>
          </a:xfrm>
        </p:grpSpPr>
        <p:sp>
          <p:nvSpPr>
            <p:cNvPr id="5165" name="Line 45"/>
            <p:cNvSpPr>
              <a:spLocks noChangeShapeType="1"/>
            </p:cNvSpPr>
            <p:nvPr/>
          </p:nvSpPr>
          <p:spPr bwMode="auto">
            <a:xfrm>
              <a:off x="4080" y="1872"/>
              <a:ext cx="96" cy="144"/>
            </a:xfrm>
            <a:prstGeom prst="line">
              <a:avLst/>
            </a:prstGeom>
            <a:noFill/>
            <a:ln w="28575">
              <a:solidFill>
                <a:srgbClr val="0066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166" name="Line 46"/>
            <p:cNvSpPr>
              <a:spLocks noChangeShapeType="1"/>
            </p:cNvSpPr>
            <p:nvPr/>
          </p:nvSpPr>
          <p:spPr bwMode="auto">
            <a:xfrm>
              <a:off x="4128" y="1728"/>
              <a:ext cx="48" cy="288"/>
            </a:xfrm>
            <a:prstGeom prst="line">
              <a:avLst/>
            </a:prstGeom>
            <a:noFill/>
            <a:ln w="28575">
              <a:solidFill>
                <a:srgbClr val="0066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167" name="Line 47"/>
            <p:cNvSpPr>
              <a:spLocks noChangeShapeType="1"/>
            </p:cNvSpPr>
            <p:nvPr/>
          </p:nvSpPr>
          <p:spPr bwMode="auto">
            <a:xfrm flipH="1">
              <a:off x="4176" y="1824"/>
              <a:ext cx="48" cy="192"/>
            </a:xfrm>
            <a:prstGeom prst="line">
              <a:avLst/>
            </a:prstGeom>
            <a:noFill/>
            <a:ln w="28575">
              <a:solidFill>
                <a:srgbClr val="0066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168" name="Line 48"/>
            <p:cNvSpPr>
              <a:spLocks noChangeShapeType="1"/>
            </p:cNvSpPr>
            <p:nvPr/>
          </p:nvSpPr>
          <p:spPr bwMode="auto">
            <a:xfrm>
              <a:off x="4080" y="1968"/>
              <a:ext cx="96" cy="48"/>
            </a:xfrm>
            <a:prstGeom prst="line">
              <a:avLst/>
            </a:prstGeom>
            <a:noFill/>
            <a:ln w="28575">
              <a:solidFill>
                <a:srgbClr val="0066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169" name="Line 49"/>
            <p:cNvSpPr>
              <a:spLocks noChangeShapeType="1"/>
            </p:cNvSpPr>
            <p:nvPr/>
          </p:nvSpPr>
          <p:spPr bwMode="auto">
            <a:xfrm flipH="1">
              <a:off x="4176" y="1920"/>
              <a:ext cx="96" cy="96"/>
            </a:xfrm>
            <a:prstGeom prst="line">
              <a:avLst/>
            </a:prstGeom>
            <a:noFill/>
            <a:ln w="28575">
              <a:solidFill>
                <a:srgbClr val="0066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170" name="Group 50"/>
          <p:cNvGrpSpPr>
            <a:grpSpLocks/>
          </p:cNvGrpSpPr>
          <p:nvPr/>
        </p:nvGrpSpPr>
        <p:grpSpPr bwMode="auto">
          <a:xfrm>
            <a:off x="5321300" y="2286000"/>
            <a:ext cx="304800" cy="457200"/>
            <a:chOff x="4080" y="1728"/>
            <a:chExt cx="192" cy="288"/>
          </a:xfrm>
        </p:grpSpPr>
        <p:sp>
          <p:nvSpPr>
            <p:cNvPr id="5171" name="Line 51"/>
            <p:cNvSpPr>
              <a:spLocks noChangeShapeType="1"/>
            </p:cNvSpPr>
            <p:nvPr/>
          </p:nvSpPr>
          <p:spPr bwMode="auto">
            <a:xfrm>
              <a:off x="4080" y="1872"/>
              <a:ext cx="96" cy="144"/>
            </a:xfrm>
            <a:prstGeom prst="line">
              <a:avLst/>
            </a:prstGeom>
            <a:noFill/>
            <a:ln w="28575">
              <a:solidFill>
                <a:srgbClr val="0066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172" name="Line 52"/>
            <p:cNvSpPr>
              <a:spLocks noChangeShapeType="1"/>
            </p:cNvSpPr>
            <p:nvPr/>
          </p:nvSpPr>
          <p:spPr bwMode="auto">
            <a:xfrm>
              <a:off x="4128" y="1728"/>
              <a:ext cx="48" cy="288"/>
            </a:xfrm>
            <a:prstGeom prst="line">
              <a:avLst/>
            </a:prstGeom>
            <a:noFill/>
            <a:ln w="28575">
              <a:solidFill>
                <a:srgbClr val="0066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173" name="Line 53"/>
            <p:cNvSpPr>
              <a:spLocks noChangeShapeType="1"/>
            </p:cNvSpPr>
            <p:nvPr/>
          </p:nvSpPr>
          <p:spPr bwMode="auto">
            <a:xfrm flipH="1">
              <a:off x="4176" y="1824"/>
              <a:ext cx="48" cy="192"/>
            </a:xfrm>
            <a:prstGeom prst="line">
              <a:avLst/>
            </a:prstGeom>
            <a:noFill/>
            <a:ln w="28575">
              <a:solidFill>
                <a:srgbClr val="0066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174" name="Line 54"/>
            <p:cNvSpPr>
              <a:spLocks noChangeShapeType="1"/>
            </p:cNvSpPr>
            <p:nvPr/>
          </p:nvSpPr>
          <p:spPr bwMode="auto">
            <a:xfrm>
              <a:off x="4080" y="1968"/>
              <a:ext cx="96" cy="48"/>
            </a:xfrm>
            <a:prstGeom prst="line">
              <a:avLst/>
            </a:prstGeom>
            <a:noFill/>
            <a:ln w="28575">
              <a:solidFill>
                <a:srgbClr val="0066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175" name="Line 55"/>
            <p:cNvSpPr>
              <a:spLocks noChangeShapeType="1"/>
            </p:cNvSpPr>
            <p:nvPr/>
          </p:nvSpPr>
          <p:spPr bwMode="auto">
            <a:xfrm flipH="1">
              <a:off x="4176" y="1920"/>
              <a:ext cx="96" cy="96"/>
            </a:xfrm>
            <a:prstGeom prst="line">
              <a:avLst/>
            </a:prstGeom>
            <a:noFill/>
            <a:ln w="28575">
              <a:solidFill>
                <a:srgbClr val="0066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176" name="Group 56"/>
          <p:cNvGrpSpPr>
            <a:grpSpLocks/>
          </p:cNvGrpSpPr>
          <p:nvPr/>
        </p:nvGrpSpPr>
        <p:grpSpPr bwMode="auto">
          <a:xfrm>
            <a:off x="4737100" y="2286000"/>
            <a:ext cx="304800" cy="457200"/>
            <a:chOff x="4080" y="1728"/>
            <a:chExt cx="192" cy="288"/>
          </a:xfrm>
        </p:grpSpPr>
        <p:sp>
          <p:nvSpPr>
            <p:cNvPr id="5177" name="Line 57"/>
            <p:cNvSpPr>
              <a:spLocks noChangeShapeType="1"/>
            </p:cNvSpPr>
            <p:nvPr/>
          </p:nvSpPr>
          <p:spPr bwMode="auto">
            <a:xfrm>
              <a:off x="4080" y="1872"/>
              <a:ext cx="96" cy="144"/>
            </a:xfrm>
            <a:prstGeom prst="line">
              <a:avLst/>
            </a:prstGeom>
            <a:noFill/>
            <a:ln w="38100">
              <a:solidFill>
                <a:srgbClr val="33CC33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178" name="Line 58"/>
            <p:cNvSpPr>
              <a:spLocks noChangeShapeType="1"/>
            </p:cNvSpPr>
            <p:nvPr/>
          </p:nvSpPr>
          <p:spPr bwMode="auto">
            <a:xfrm>
              <a:off x="4128" y="1728"/>
              <a:ext cx="48" cy="288"/>
            </a:xfrm>
            <a:prstGeom prst="line">
              <a:avLst/>
            </a:prstGeom>
            <a:noFill/>
            <a:ln w="38100">
              <a:solidFill>
                <a:srgbClr val="33CC33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179" name="Line 59"/>
            <p:cNvSpPr>
              <a:spLocks noChangeShapeType="1"/>
            </p:cNvSpPr>
            <p:nvPr/>
          </p:nvSpPr>
          <p:spPr bwMode="auto">
            <a:xfrm flipH="1">
              <a:off x="4176" y="1824"/>
              <a:ext cx="48" cy="192"/>
            </a:xfrm>
            <a:prstGeom prst="line">
              <a:avLst/>
            </a:prstGeom>
            <a:noFill/>
            <a:ln w="38100">
              <a:solidFill>
                <a:srgbClr val="33CC33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180" name="Line 60"/>
            <p:cNvSpPr>
              <a:spLocks noChangeShapeType="1"/>
            </p:cNvSpPr>
            <p:nvPr/>
          </p:nvSpPr>
          <p:spPr bwMode="auto">
            <a:xfrm>
              <a:off x="4080" y="1968"/>
              <a:ext cx="96" cy="48"/>
            </a:xfrm>
            <a:prstGeom prst="line">
              <a:avLst/>
            </a:prstGeom>
            <a:noFill/>
            <a:ln w="38100">
              <a:solidFill>
                <a:srgbClr val="33CC33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181" name="Line 61"/>
            <p:cNvSpPr>
              <a:spLocks noChangeShapeType="1"/>
            </p:cNvSpPr>
            <p:nvPr/>
          </p:nvSpPr>
          <p:spPr bwMode="auto">
            <a:xfrm flipH="1">
              <a:off x="4176" y="1920"/>
              <a:ext cx="96" cy="96"/>
            </a:xfrm>
            <a:prstGeom prst="line">
              <a:avLst/>
            </a:prstGeom>
            <a:noFill/>
            <a:ln w="38100">
              <a:solidFill>
                <a:srgbClr val="33CC33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182" name="Group 62"/>
          <p:cNvGrpSpPr>
            <a:grpSpLocks/>
          </p:cNvGrpSpPr>
          <p:nvPr/>
        </p:nvGrpSpPr>
        <p:grpSpPr bwMode="auto">
          <a:xfrm>
            <a:off x="4749800" y="1612900"/>
            <a:ext cx="304800" cy="457200"/>
            <a:chOff x="4080" y="1728"/>
            <a:chExt cx="192" cy="288"/>
          </a:xfrm>
        </p:grpSpPr>
        <p:sp>
          <p:nvSpPr>
            <p:cNvPr id="5183" name="Line 63"/>
            <p:cNvSpPr>
              <a:spLocks noChangeShapeType="1"/>
            </p:cNvSpPr>
            <p:nvPr/>
          </p:nvSpPr>
          <p:spPr bwMode="auto">
            <a:xfrm>
              <a:off x="4080" y="1872"/>
              <a:ext cx="96" cy="144"/>
            </a:xfrm>
            <a:prstGeom prst="line">
              <a:avLst/>
            </a:prstGeom>
            <a:noFill/>
            <a:ln w="28575">
              <a:solidFill>
                <a:srgbClr val="0066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184" name="Line 64"/>
            <p:cNvSpPr>
              <a:spLocks noChangeShapeType="1"/>
            </p:cNvSpPr>
            <p:nvPr/>
          </p:nvSpPr>
          <p:spPr bwMode="auto">
            <a:xfrm>
              <a:off x="4128" y="1728"/>
              <a:ext cx="48" cy="288"/>
            </a:xfrm>
            <a:prstGeom prst="line">
              <a:avLst/>
            </a:prstGeom>
            <a:noFill/>
            <a:ln w="28575">
              <a:solidFill>
                <a:srgbClr val="0066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185" name="Line 65"/>
            <p:cNvSpPr>
              <a:spLocks noChangeShapeType="1"/>
            </p:cNvSpPr>
            <p:nvPr/>
          </p:nvSpPr>
          <p:spPr bwMode="auto">
            <a:xfrm flipH="1">
              <a:off x="4176" y="1824"/>
              <a:ext cx="48" cy="192"/>
            </a:xfrm>
            <a:prstGeom prst="line">
              <a:avLst/>
            </a:prstGeom>
            <a:noFill/>
            <a:ln w="28575">
              <a:solidFill>
                <a:srgbClr val="0066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186" name="Line 66"/>
            <p:cNvSpPr>
              <a:spLocks noChangeShapeType="1"/>
            </p:cNvSpPr>
            <p:nvPr/>
          </p:nvSpPr>
          <p:spPr bwMode="auto">
            <a:xfrm>
              <a:off x="4080" y="1968"/>
              <a:ext cx="96" cy="48"/>
            </a:xfrm>
            <a:prstGeom prst="line">
              <a:avLst/>
            </a:prstGeom>
            <a:noFill/>
            <a:ln w="28575">
              <a:solidFill>
                <a:srgbClr val="0066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187" name="Line 67"/>
            <p:cNvSpPr>
              <a:spLocks noChangeShapeType="1"/>
            </p:cNvSpPr>
            <p:nvPr/>
          </p:nvSpPr>
          <p:spPr bwMode="auto">
            <a:xfrm flipH="1">
              <a:off x="4176" y="1920"/>
              <a:ext cx="96" cy="96"/>
            </a:xfrm>
            <a:prstGeom prst="line">
              <a:avLst/>
            </a:prstGeom>
            <a:noFill/>
            <a:ln w="28575">
              <a:solidFill>
                <a:srgbClr val="0066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188" name="Group 68"/>
          <p:cNvGrpSpPr>
            <a:grpSpLocks/>
          </p:cNvGrpSpPr>
          <p:nvPr/>
        </p:nvGrpSpPr>
        <p:grpSpPr bwMode="auto">
          <a:xfrm>
            <a:off x="7874000" y="2286000"/>
            <a:ext cx="304800" cy="457200"/>
            <a:chOff x="4080" y="1728"/>
            <a:chExt cx="192" cy="288"/>
          </a:xfrm>
        </p:grpSpPr>
        <p:sp>
          <p:nvSpPr>
            <p:cNvPr id="5189" name="Line 69"/>
            <p:cNvSpPr>
              <a:spLocks noChangeShapeType="1"/>
            </p:cNvSpPr>
            <p:nvPr/>
          </p:nvSpPr>
          <p:spPr bwMode="auto">
            <a:xfrm>
              <a:off x="4080" y="1872"/>
              <a:ext cx="96" cy="144"/>
            </a:xfrm>
            <a:prstGeom prst="line">
              <a:avLst/>
            </a:prstGeom>
            <a:noFill/>
            <a:ln w="28575">
              <a:solidFill>
                <a:srgbClr val="0066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190" name="Line 70"/>
            <p:cNvSpPr>
              <a:spLocks noChangeShapeType="1"/>
            </p:cNvSpPr>
            <p:nvPr/>
          </p:nvSpPr>
          <p:spPr bwMode="auto">
            <a:xfrm>
              <a:off x="4128" y="1728"/>
              <a:ext cx="48" cy="288"/>
            </a:xfrm>
            <a:prstGeom prst="line">
              <a:avLst/>
            </a:prstGeom>
            <a:noFill/>
            <a:ln w="28575">
              <a:solidFill>
                <a:srgbClr val="0066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191" name="Line 71"/>
            <p:cNvSpPr>
              <a:spLocks noChangeShapeType="1"/>
            </p:cNvSpPr>
            <p:nvPr/>
          </p:nvSpPr>
          <p:spPr bwMode="auto">
            <a:xfrm flipH="1">
              <a:off x="4176" y="1824"/>
              <a:ext cx="48" cy="192"/>
            </a:xfrm>
            <a:prstGeom prst="line">
              <a:avLst/>
            </a:prstGeom>
            <a:noFill/>
            <a:ln w="28575">
              <a:solidFill>
                <a:srgbClr val="0066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192" name="Line 72"/>
            <p:cNvSpPr>
              <a:spLocks noChangeShapeType="1"/>
            </p:cNvSpPr>
            <p:nvPr/>
          </p:nvSpPr>
          <p:spPr bwMode="auto">
            <a:xfrm>
              <a:off x="4080" y="1968"/>
              <a:ext cx="96" cy="48"/>
            </a:xfrm>
            <a:prstGeom prst="line">
              <a:avLst/>
            </a:prstGeom>
            <a:noFill/>
            <a:ln w="28575">
              <a:solidFill>
                <a:srgbClr val="0066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193" name="Line 73"/>
            <p:cNvSpPr>
              <a:spLocks noChangeShapeType="1"/>
            </p:cNvSpPr>
            <p:nvPr/>
          </p:nvSpPr>
          <p:spPr bwMode="auto">
            <a:xfrm flipH="1">
              <a:off x="4176" y="1920"/>
              <a:ext cx="96" cy="96"/>
            </a:xfrm>
            <a:prstGeom prst="line">
              <a:avLst/>
            </a:prstGeom>
            <a:noFill/>
            <a:ln w="28575">
              <a:solidFill>
                <a:srgbClr val="0066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194" name="Group 74"/>
          <p:cNvGrpSpPr>
            <a:grpSpLocks/>
          </p:cNvGrpSpPr>
          <p:nvPr/>
        </p:nvGrpSpPr>
        <p:grpSpPr bwMode="auto">
          <a:xfrm>
            <a:off x="8420100" y="2286000"/>
            <a:ext cx="304800" cy="457200"/>
            <a:chOff x="4080" y="1728"/>
            <a:chExt cx="192" cy="288"/>
          </a:xfrm>
        </p:grpSpPr>
        <p:sp>
          <p:nvSpPr>
            <p:cNvPr id="5195" name="Line 75"/>
            <p:cNvSpPr>
              <a:spLocks noChangeShapeType="1"/>
            </p:cNvSpPr>
            <p:nvPr/>
          </p:nvSpPr>
          <p:spPr bwMode="auto">
            <a:xfrm>
              <a:off x="4080" y="1872"/>
              <a:ext cx="96" cy="144"/>
            </a:xfrm>
            <a:prstGeom prst="line">
              <a:avLst/>
            </a:prstGeom>
            <a:noFill/>
            <a:ln w="28575">
              <a:solidFill>
                <a:srgbClr val="0066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196" name="Line 76"/>
            <p:cNvSpPr>
              <a:spLocks noChangeShapeType="1"/>
            </p:cNvSpPr>
            <p:nvPr/>
          </p:nvSpPr>
          <p:spPr bwMode="auto">
            <a:xfrm>
              <a:off x="4128" y="1728"/>
              <a:ext cx="48" cy="288"/>
            </a:xfrm>
            <a:prstGeom prst="line">
              <a:avLst/>
            </a:prstGeom>
            <a:noFill/>
            <a:ln w="28575">
              <a:solidFill>
                <a:srgbClr val="0066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197" name="Line 77"/>
            <p:cNvSpPr>
              <a:spLocks noChangeShapeType="1"/>
            </p:cNvSpPr>
            <p:nvPr/>
          </p:nvSpPr>
          <p:spPr bwMode="auto">
            <a:xfrm flipH="1">
              <a:off x="4176" y="1824"/>
              <a:ext cx="48" cy="192"/>
            </a:xfrm>
            <a:prstGeom prst="line">
              <a:avLst/>
            </a:prstGeom>
            <a:noFill/>
            <a:ln w="28575">
              <a:solidFill>
                <a:srgbClr val="0066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198" name="Line 78"/>
            <p:cNvSpPr>
              <a:spLocks noChangeShapeType="1"/>
            </p:cNvSpPr>
            <p:nvPr/>
          </p:nvSpPr>
          <p:spPr bwMode="auto">
            <a:xfrm>
              <a:off x="4080" y="1968"/>
              <a:ext cx="96" cy="48"/>
            </a:xfrm>
            <a:prstGeom prst="line">
              <a:avLst/>
            </a:prstGeom>
            <a:noFill/>
            <a:ln w="28575">
              <a:solidFill>
                <a:srgbClr val="0066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199" name="Line 79"/>
            <p:cNvSpPr>
              <a:spLocks noChangeShapeType="1"/>
            </p:cNvSpPr>
            <p:nvPr/>
          </p:nvSpPr>
          <p:spPr bwMode="auto">
            <a:xfrm flipH="1">
              <a:off x="4176" y="1920"/>
              <a:ext cx="96" cy="96"/>
            </a:xfrm>
            <a:prstGeom prst="line">
              <a:avLst/>
            </a:prstGeom>
            <a:noFill/>
            <a:ln w="28575">
              <a:solidFill>
                <a:srgbClr val="0066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200" name="Group 80"/>
          <p:cNvGrpSpPr>
            <a:grpSpLocks/>
          </p:cNvGrpSpPr>
          <p:nvPr/>
        </p:nvGrpSpPr>
        <p:grpSpPr bwMode="auto">
          <a:xfrm>
            <a:off x="8356600" y="1676400"/>
            <a:ext cx="304800" cy="457200"/>
            <a:chOff x="4080" y="1728"/>
            <a:chExt cx="192" cy="288"/>
          </a:xfrm>
        </p:grpSpPr>
        <p:sp>
          <p:nvSpPr>
            <p:cNvPr id="5201" name="Line 81"/>
            <p:cNvSpPr>
              <a:spLocks noChangeShapeType="1"/>
            </p:cNvSpPr>
            <p:nvPr/>
          </p:nvSpPr>
          <p:spPr bwMode="auto">
            <a:xfrm>
              <a:off x="4080" y="1872"/>
              <a:ext cx="96" cy="144"/>
            </a:xfrm>
            <a:prstGeom prst="line">
              <a:avLst/>
            </a:prstGeom>
            <a:noFill/>
            <a:ln w="38100">
              <a:solidFill>
                <a:srgbClr val="33CC33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202" name="Line 82"/>
            <p:cNvSpPr>
              <a:spLocks noChangeShapeType="1"/>
            </p:cNvSpPr>
            <p:nvPr/>
          </p:nvSpPr>
          <p:spPr bwMode="auto">
            <a:xfrm>
              <a:off x="4128" y="1728"/>
              <a:ext cx="48" cy="288"/>
            </a:xfrm>
            <a:prstGeom prst="line">
              <a:avLst/>
            </a:prstGeom>
            <a:noFill/>
            <a:ln w="38100">
              <a:solidFill>
                <a:srgbClr val="33CC33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203" name="Line 83"/>
            <p:cNvSpPr>
              <a:spLocks noChangeShapeType="1"/>
            </p:cNvSpPr>
            <p:nvPr/>
          </p:nvSpPr>
          <p:spPr bwMode="auto">
            <a:xfrm flipH="1">
              <a:off x="4176" y="1824"/>
              <a:ext cx="48" cy="192"/>
            </a:xfrm>
            <a:prstGeom prst="line">
              <a:avLst/>
            </a:prstGeom>
            <a:noFill/>
            <a:ln w="38100">
              <a:solidFill>
                <a:srgbClr val="33CC33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204" name="Line 84"/>
            <p:cNvSpPr>
              <a:spLocks noChangeShapeType="1"/>
            </p:cNvSpPr>
            <p:nvPr/>
          </p:nvSpPr>
          <p:spPr bwMode="auto">
            <a:xfrm>
              <a:off x="4080" y="1968"/>
              <a:ext cx="96" cy="48"/>
            </a:xfrm>
            <a:prstGeom prst="line">
              <a:avLst/>
            </a:prstGeom>
            <a:noFill/>
            <a:ln w="38100">
              <a:solidFill>
                <a:srgbClr val="33CC33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205" name="Line 85"/>
            <p:cNvSpPr>
              <a:spLocks noChangeShapeType="1"/>
            </p:cNvSpPr>
            <p:nvPr/>
          </p:nvSpPr>
          <p:spPr bwMode="auto">
            <a:xfrm flipH="1">
              <a:off x="4176" y="1920"/>
              <a:ext cx="96" cy="96"/>
            </a:xfrm>
            <a:prstGeom prst="line">
              <a:avLst/>
            </a:prstGeom>
            <a:noFill/>
            <a:ln w="38100">
              <a:solidFill>
                <a:srgbClr val="33CC33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206" name="Group 86"/>
          <p:cNvGrpSpPr>
            <a:grpSpLocks/>
          </p:cNvGrpSpPr>
          <p:nvPr/>
        </p:nvGrpSpPr>
        <p:grpSpPr bwMode="auto">
          <a:xfrm>
            <a:off x="7924800" y="1676400"/>
            <a:ext cx="304800" cy="457200"/>
            <a:chOff x="4080" y="1728"/>
            <a:chExt cx="192" cy="288"/>
          </a:xfrm>
        </p:grpSpPr>
        <p:sp>
          <p:nvSpPr>
            <p:cNvPr id="5207" name="Line 87"/>
            <p:cNvSpPr>
              <a:spLocks noChangeShapeType="1"/>
            </p:cNvSpPr>
            <p:nvPr/>
          </p:nvSpPr>
          <p:spPr bwMode="auto">
            <a:xfrm>
              <a:off x="4080" y="1872"/>
              <a:ext cx="96" cy="144"/>
            </a:xfrm>
            <a:prstGeom prst="line">
              <a:avLst/>
            </a:prstGeom>
            <a:noFill/>
            <a:ln w="28575">
              <a:solidFill>
                <a:srgbClr val="0066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208" name="Line 88"/>
            <p:cNvSpPr>
              <a:spLocks noChangeShapeType="1"/>
            </p:cNvSpPr>
            <p:nvPr/>
          </p:nvSpPr>
          <p:spPr bwMode="auto">
            <a:xfrm>
              <a:off x="4128" y="1728"/>
              <a:ext cx="48" cy="288"/>
            </a:xfrm>
            <a:prstGeom prst="line">
              <a:avLst/>
            </a:prstGeom>
            <a:noFill/>
            <a:ln w="28575">
              <a:solidFill>
                <a:srgbClr val="0066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209" name="Line 89"/>
            <p:cNvSpPr>
              <a:spLocks noChangeShapeType="1"/>
            </p:cNvSpPr>
            <p:nvPr/>
          </p:nvSpPr>
          <p:spPr bwMode="auto">
            <a:xfrm flipH="1">
              <a:off x="4176" y="1824"/>
              <a:ext cx="48" cy="192"/>
            </a:xfrm>
            <a:prstGeom prst="line">
              <a:avLst/>
            </a:prstGeom>
            <a:noFill/>
            <a:ln w="28575">
              <a:solidFill>
                <a:srgbClr val="0066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210" name="Line 90"/>
            <p:cNvSpPr>
              <a:spLocks noChangeShapeType="1"/>
            </p:cNvSpPr>
            <p:nvPr/>
          </p:nvSpPr>
          <p:spPr bwMode="auto">
            <a:xfrm>
              <a:off x="4080" y="1968"/>
              <a:ext cx="96" cy="48"/>
            </a:xfrm>
            <a:prstGeom prst="line">
              <a:avLst/>
            </a:prstGeom>
            <a:noFill/>
            <a:ln w="28575">
              <a:solidFill>
                <a:srgbClr val="0066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211" name="Line 91"/>
            <p:cNvSpPr>
              <a:spLocks noChangeShapeType="1"/>
            </p:cNvSpPr>
            <p:nvPr/>
          </p:nvSpPr>
          <p:spPr bwMode="auto">
            <a:xfrm flipH="1">
              <a:off x="4176" y="1920"/>
              <a:ext cx="96" cy="96"/>
            </a:xfrm>
            <a:prstGeom prst="line">
              <a:avLst/>
            </a:prstGeom>
            <a:noFill/>
            <a:ln w="28575">
              <a:solidFill>
                <a:srgbClr val="0066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212" name="Group 92"/>
          <p:cNvGrpSpPr>
            <a:grpSpLocks/>
          </p:cNvGrpSpPr>
          <p:nvPr/>
        </p:nvGrpSpPr>
        <p:grpSpPr bwMode="auto">
          <a:xfrm>
            <a:off x="6146800" y="1625600"/>
            <a:ext cx="304800" cy="457200"/>
            <a:chOff x="4080" y="1728"/>
            <a:chExt cx="192" cy="288"/>
          </a:xfrm>
        </p:grpSpPr>
        <p:sp>
          <p:nvSpPr>
            <p:cNvPr id="5213" name="Line 93"/>
            <p:cNvSpPr>
              <a:spLocks noChangeShapeType="1"/>
            </p:cNvSpPr>
            <p:nvPr/>
          </p:nvSpPr>
          <p:spPr bwMode="auto">
            <a:xfrm>
              <a:off x="4080" y="1872"/>
              <a:ext cx="96" cy="144"/>
            </a:xfrm>
            <a:prstGeom prst="line">
              <a:avLst/>
            </a:prstGeom>
            <a:noFill/>
            <a:ln w="28575">
              <a:solidFill>
                <a:srgbClr val="996633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214" name="Line 94"/>
            <p:cNvSpPr>
              <a:spLocks noChangeShapeType="1"/>
            </p:cNvSpPr>
            <p:nvPr/>
          </p:nvSpPr>
          <p:spPr bwMode="auto">
            <a:xfrm>
              <a:off x="4128" y="1728"/>
              <a:ext cx="48" cy="288"/>
            </a:xfrm>
            <a:prstGeom prst="line">
              <a:avLst/>
            </a:prstGeom>
            <a:noFill/>
            <a:ln w="28575">
              <a:solidFill>
                <a:srgbClr val="996633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215" name="Line 95"/>
            <p:cNvSpPr>
              <a:spLocks noChangeShapeType="1"/>
            </p:cNvSpPr>
            <p:nvPr/>
          </p:nvSpPr>
          <p:spPr bwMode="auto">
            <a:xfrm flipH="1">
              <a:off x="4176" y="1824"/>
              <a:ext cx="48" cy="192"/>
            </a:xfrm>
            <a:prstGeom prst="line">
              <a:avLst/>
            </a:prstGeom>
            <a:noFill/>
            <a:ln w="28575">
              <a:solidFill>
                <a:srgbClr val="996633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216" name="Line 96"/>
            <p:cNvSpPr>
              <a:spLocks noChangeShapeType="1"/>
            </p:cNvSpPr>
            <p:nvPr/>
          </p:nvSpPr>
          <p:spPr bwMode="auto">
            <a:xfrm>
              <a:off x="4080" y="1968"/>
              <a:ext cx="96" cy="48"/>
            </a:xfrm>
            <a:prstGeom prst="line">
              <a:avLst/>
            </a:prstGeom>
            <a:noFill/>
            <a:ln w="28575">
              <a:solidFill>
                <a:srgbClr val="996633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217" name="Line 97"/>
            <p:cNvSpPr>
              <a:spLocks noChangeShapeType="1"/>
            </p:cNvSpPr>
            <p:nvPr/>
          </p:nvSpPr>
          <p:spPr bwMode="auto">
            <a:xfrm flipH="1">
              <a:off x="4176" y="1920"/>
              <a:ext cx="96" cy="96"/>
            </a:xfrm>
            <a:prstGeom prst="line">
              <a:avLst/>
            </a:prstGeom>
            <a:noFill/>
            <a:ln w="28575">
              <a:solidFill>
                <a:srgbClr val="996633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218" name="Group 98"/>
          <p:cNvGrpSpPr>
            <a:grpSpLocks/>
          </p:cNvGrpSpPr>
          <p:nvPr/>
        </p:nvGrpSpPr>
        <p:grpSpPr bwMode="auto">
          <a:xfrm>
            <a:off x="8547100" y="1676400"/>
            <a:ext cx="304800" cy="457200"/>
            <a:chOff x="4080" y="1728"/>
            <a:chExt cx="192" cy="288"/>
          </a:xfrm>
        </p:grpSpPr>
        <p:sp>
          <p:nvSpPr>
            <p:cNvPr id="5219" name="Line 99"/>
            <p:cNvSpPr>
              <a:spLocks noChangeShapeType="1"/>
            </p:cNvSpPr>
            <p:nvPr/>
          </p:nvSpPr>
          <p:spPr bwMode="auto">
            <a:xfrm>
              <a:off x="4080" y="1872"/>
              <a:ext cx="96" cy="144"/>
            </a:xfrm>
            <a:prstGeom prst="line">
              <a:avLst/>
            </a:prstGeom>
            <a:noFill/>
            <a:ln w="28575">
              <a:solidFill>
                <a:srgbClr val="996633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220" name="Line 100"/>
            <p:cNvSpPr>
              <a:spLocks noChangeShapeType="1"/>
            </p:cNvSpPr>
            <p:nvPr/>
          </p:nvSpPr>
          <p:spPr bwMode="auto">
            <a:xfrm>
              <a:off x="4128" y="1728"/>
              <a:ext cx="48" cy="288"/>
            </a:xfrm>
            <a:prstGeom prst="line">
              <a:avLst/>
            </a:prstGeom>
            <a:noFill/>
            <a:ln w="28575">
              <a:solidFill>
                <a:srgbClr val="996633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221" name="Line 101"/>
            <p:cNvSpPr>
              <a:spLocks noChangeShapeType="1"/>
            </p:cNvSpPr>
            <p:nvPr/>
          </p:nvSpPr>
          <p:spPr bwMode="auto">
            <a:xfrm flipH="1">
              <a:off x="4176" y="1824"/>
              <a:ext cx="48" cy="192"/>
            </a:xfrm>
            <a:prstGeom prst="line">
              <a:avLst/>
            </a:prstGeom>
            <a:noFill/>
            <a:ln w="28575">
              <a:solidFill>
                <a:srgbClr val="996633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222" name="Line 102"/>
            <p:cNvSpPr>
              <a:spLocks noChangeShapeType="1"/>
            </p:cNvSpPr>
            <p:nvPr/>
          </p:nvSpPr>
          <p:spPr bwMode="auto">
            <a:xfrm>
              <a:off x="4080" y="1968"/>
              <a:ext cx="96" cy="48"/>
            </a:xfrm>
            <a:prstGeom prst="line">
              <a:avLst/>
            </a:prstGeom>
            <a:noFill/>
            <a:ln w="28575">
              <a:solidFill>
                <a:srgbClr val="996633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223" name="Line 103"/>
            <p:cNvSpPr>
              <a:spLocks noChangeShapeType="1"/>
            </p:cNvSpPr>
            <p:nvPr/>
          </p:nvSpPr>
          <p:spPr bwMode="auto">
            <a:xfrm flipH="1">
              <a:off x="4176" y="1920"/>
              <a:ext cx="96" cy="96"/>
            </a:xfrm>
            <a:prstGeom prst="line">
              <a:avLst/>
            </a:prstGeom>
            <a:noFill/>
            <a:ln w="28575">
              <a:solidFill>
                <a:srgbClr val="996633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224" name="Text Box 104"/>
          <p:cNvSpPr txBox="1">
            <a:spLocks noChangeArrowheads="1"/>
          </p:cNvSpPr>
          <p:nvPr/>
        </p:nvSpPr>
        <p:spPr bwMode="auto">
          <a:xfrm>
            <a:off x="6019800" y="3581400"/>
            <a:ext cx="1981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u="none">
                <a:solidFill>
                  <a:schemeClr val="bg1"/>
                </a:solidFill>
                <a:latin typeface="Arial" charset="0"/>
              </a:rPr>
              <a:t>Dặm cây</a:t>
            </a:r>
          </a:p>
        </p:txBody>
      </p:sp>
      <p:sp>
        <p:nvSpPr>
          <p:cNvPr id="5225" name="Text Box 105"/>
          <p:cNvSpPr txBox="1">
            <a:spLocks noChangeArrowheads="1"/>
          </p:cNvSpPr>
          <p:nvPr/>
        </p:nvSpPr>
        <p:spPr bwMode="auto">
          <a:xfrm>
            <a:off x="4114800" y="4648200"/>
            <a:ext cx="47244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u="none"/>
              <a:t>CH:Thế nào là tỉa ,dặm cây ?Mục đích tỉa, dặm cây</a:t>
            </a:r>
          </a:p>
        </p:txBody>
      </p:sp>
      <p:sp>
        <p:nvSpPr>
          <p:cNvPr id="5230" name="Text Box 110"/>
          <p:cNvSpPr txBox="1">
            <a:spLocks noChangeArrowheads="1"/>
          </p:cNvSpPr>
          <p:nvPr/>
        </p:nvSpPr>
        <p:spPr bwMode="auto">
          <a:xfrm>
            <a:off x="6400800" y="762000"/>
            <a:ext cx="838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u="none"/>
              <a:t>Tỉa</a:t>
            </a:r>
          </a:p>
        </p:txBody>
      </p:sp>
      <p:sp>
        <p:nvSpPr>
          <p:cNvPr id="5231" name="Text Box 111"/>
          <p:cNvSpPr txBox="1">
            <a:spLocks noChangeArrowheads="1"/>
          </p:cNvSpPr>
          <p:nvPr/>
        </p:nvSpPr>
        <p:spPr bwMode="auto">
          <a:xfrm>
            <a:off x="4191000" y="3581400"/>
            <a:ext cx="1295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u="none"/>
              <a:t>Dặm</a:t>
            </a:r>
          </a:p>
        </p:txBody>
      </p:sp>
      <p:sp>
        <p:nvSpPr>
          <p:cNvPr id="5232" name="Line 112"/>
          <p:cNvSpPr>
            <a:spLocks noChangeShapeType="1"/>
          </p:cNvSpPr>
          <p:nvPr/>
        </p:nvSpPr>
        <p:spPr bwMode="auto">
          <a:xfrm flipV="1">
            <a:off x="4572000" y="2819400"/>
            <a:ext cx="228600" cy="8128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233" name="Line 113"/>
          <p:cNvSpPr>
            <a:spLocks noChangeShapeType="1"/>
          </p:cNvSpPr>
          <p:nvPr/>
        </p:nvSpPr>
        <p:spPr bwMode="auto">
          <a:xfrm>
            <a:off x="0" y="838200"/>
            <a:ext cx="4038600" cy="0"/>
          </a:xfrm>
          <a:prstGeom prst="line">
            <a:avLst/>
          </a:prstGeom>
          <a:noFill/>
          <a:ln w="76200" cmpd="tri">
            <a:solidFill>
              <a:srgbClr val="33CC33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234" name="Line 114"/>
          <p:cNvSpPr>
            <a:spLocks noChangeShapeType="1"/>
          </p:cNvSpPr>
          <p:nvPr/>
        </p:nvSpPr>
        <p:spPr bwMode="auto">
          <a:xfrm>
            <a:off x="4114800" y="0"/>
            <a:ext cx="76200" cy="6858000"/>
          </a:xfrm>
          <a:prstGeom prst="line">
            <a:avLst/>
          </a:prstGeom>
          <a:noFill/>
          <a:ln w="38100" cmpd="dbl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321" name="Text Box 201"/>
          <p:cNvSpPr txBox="1">
            <a:spLocks noChangeArrowheads="1"/>
          </p:cNvSpPr>
          <p:nvPr/>
        </p:nvSpPr>
        <p:spPr bwMode="auto">
          <a:xfrm>
            <a:off x="0" y="0"/>
            <a:ext cx="38100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u="none">
                <a:solidFill>
                  <a:srgbClr val="FF3300"/>
                </a:solidFill>
                <a:latin typeface="Arial" charset="0"/>
              </a:rPr>
              <a:t>BÀI 19: CÁC BiỆN PHÁP CHĂM SÓC CÂY TRỒNG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5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5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5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5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5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5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5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5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0.0111 L 3.33333E-6 -0.16655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52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89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.0111 L 0 -0.16655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52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5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5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3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5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3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500"/>
                            </p:stCondLst>
                            <p:childTnLst>
                              <p:par>
                                <p:cTn id="63" presetID="3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5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0"/>
                            </p:stCondLst>
                            <p:childTnLst>
                              <p:par>
                                <p:cTn id="6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5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500"/>
                            </p:stCondLst>
                            <p:childTnLst>
                              <p:par>
                                <p:cTn id="7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5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30" grpId="0"/>
      <p:bldP spid="5231" grpId="0"/>
      <p:bldP spid="523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7" name="Text Box 3"/>
          <p:cNvSpPr txBox="1">
            <a:spLocks noChangeArrowheads="1"/>
          </p:cNvSpPr>
          <p:nvPr/>
        </p:nvSpPr>
        <p:spPr bwMode="auto">
          <a:xfrm>
            <a:off x="0" y="10668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u="none">
                <a:solidFill>
                  <a:srgbClr val="0000FF"/>
                </a:solidFill>
                <a:latin typeface="Arial" charset="0"/>
              </a:rPr>
              <a:t>I . TỈA, DẶM CÂY</a:t>
            </a:r>
          </a:p>
        </p:txBody>
      </p:sp>
      <p:grpSp>
        <p:nvGrpSpPr>
          <p:cNvPr id="77939" name="Group 115"/>
          <p:cNvGrpSpPr>
            <a:grpSpLocks/>
          </p:cNvGrpSpPr>
          <p:nvPr/>
        </p:nvGrpSpPr>
        <p:grpSpPr bwMode="auto">
          <a:xfrm>
            <a:off x="4267200" y="3048000"/>
            <a:ext cx="4508500" cy="1752600"/>
            <a:chOff x="2824" y="864"/>
            <a:chExt cx="2840" cy="1104"/>
          </a:xfrm>
        </p:grpSpPr>
        <p:sp>
          <p:nvSpPr>
            <p:cNvPr id="77828" name="Rectangle 4"/>
            <p:cNvSpPr>
              <a:spLocks noChangeArrowheads="1"/>
            </p:cNvSpPr>
            <p:nvPr/>
          </p:nvSpPr>
          <p:spPr bwMode="auto">
            <a:xfrm>
              <a:off x="2824" y="864"/>
              <a:ext cx="2840" cy="1104"/>
            </a:xfrm>
            <a:prstGeom prst="rect">
              <a:avLst/>
            </a:prstGeom>
            <a:noFill/>
            <a:ln w="28575">
              <a:solidFill>
                <a:srgbClr val="0000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77829" name="Group 5"/>
            <p:cNvGrpSpPr>
              <a:grpSpLocks/>
            </p:cNvGrpSpPr>
            <p:nvPr/>
          </p:nvGrpSpPr>
          <p:grpSpPr bwMode="auto">
            <a:xfrm>
              <a:off x="4624" y="1448"/>
              <a:ext cx="192" cy="288"/>
              <a:chOff x="4080" y="1728"/>
              <a:chExt cx="192" cy="288"/>
            </a:xfrm>
          </p:grpSpPr>
          <p:sp>
            <p:nvSpPr>
              <p:cNvPr id="77830" name="Line 6"/>
              <p:cNvSpPr>
                <a:spLocks noChangeShapeType="1"/>
              </p:cNvSpPr>
              <p:nvPr/>
            </p:nvSpPr>
            <p:spPr bwMode="auto">
              <a:xfrm>
                <a:off x="4080" y="1872"/>
                <a:ext cx="96" cy="144"/>
              </a:xfrm>
              <a:prstGeom prst="line">
                <a:avLst/>
              </a:prstGeom>
              <a:noFill/>
              <a:ln w="38100">
                <a:solidFill>
                  <a:srgbClr val="33CC33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831" name="Line 7"/>
              <p:cNvSpPr>
                <a:spLocks noChangeShapeType="1"/>
              </p:cNvSpPr>
              <p:nvPr/>
            </p:nvSpPr>
            <p:spPr bwMode="auto">
              <a:xfrm>
                <a:off x="4128" y="1728"/>
                <a:ext cx="48" cy="288"/>
              </a:xfrm>
              <a:prstGeom prst="line">
                <a:avLst/>
              </a:prstGeom>
              <a:noFill/>
              <a:ln w="38100">
                <a:solidFill>
                  <a:srgbClr val="33CC33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832" name="Line 8"/>
              <p:cNvSpPr>
                <a:spLocks noChangeShapeType="1"/>
              </p:cNvSpPr>
              <p:nvPr/>
            </p:nvSpPr>
            <p:spPr bwMode="auto">
              <a:xfrm flipH="1">
                <a:off x="4176" y="1824"/>
                <a:ext cx="48" cy="192"/>
              </a:xfrm>
              <a:prstGeom prst="line">
                <a:avLst/>
              </a:prstGeom>
              <a:noFill/>
              <a:ln w="38100">
                <a:solidFill>
                  <a:srgbClr val="33CC33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833" name="Line 9"/>
              <p:cNvSpPr>
                <a:spLocks noChangeShapeType="1"/>
              </p:cNvSpPr>
              <p:nvPr/>
            </p:nvSpPr>
            <p:spPr bwMode="auto">
              <a:xfrm>
                <a:off x="4080" y="1968"/>
                <a:ext cx="96" cy="48"/>
              </a:xfrm>
              <a:prstGeom prst="line">
                <a:avLst/>
              </a:prstGeom>
              <a:noFill/>
              <a:ln w="38100">
                <a:solidFill>
                  <a:srgbClr val="33CC33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834" name="Line 10"/>
              <p:cNvSpPr>
                <a:spLocks noChangeShapeType="1"/>
              </p:cNvSpPr>
              <p:nvPr/>
            </p:nvSpPr>
            <p:spPr bwMode="auto">
              <a:xfrm flipH="1">
                <a:off x="4176" y="1920"/>
                <a:ext cx="96" cy="96"/>
              </a:xfrm>
              <a:prstGeom prst="line">
                <a:avLst/>
              </a:prstGeom>
              <a:noFill/>
              <a:ln w="38100">
                <a:solidFill>
                  <a:srgbClr val="33CC33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7835" name="Group 11"/>
            <p:cNvGrpSpPr>
              <a:grpSpLocks/>
            </p:cNvGrpSpPr>
            <p:nvPr/>
          </p:nvGrpSpPr>
          <p:grpSpPr bwMode="auto">
            <a:xfrm>
              <a:off x="4640" y="1056"/>
              <a:ext cx="192" cy="288"/>
              <a:chOff x="4080" y="1728"/>
              <a:chExt cx="192" cy="288"/>
            </a:xfrm>
          </p:grpSpPr>
          <p:sp>
            <p:nvSpPr>
              <p:cNvPr id="77836" name="Line 12"/>
              <p:cNvSpPr>
                <a:spLocks noChangeShapeType="1"/>
              </p:cNvSpPr>
              <p:nvPr/>
            </p:nvSpPr>
            <p:spPr bwMode="auto">
              <a:xfrm>
                <a:off x="4080" y="1872"/>
                <a:ext cx="96" cy="144"/>
              </a:xfrm>
              <a:prstGeom prst="line">
                <a:avLst/>
              </a:prstGeom>
              <a:noFill/>
              <a:ln w="28575">
                <a:solidFill>
                  <a:srgbClr val="0066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837" name="Line 13"/>
              <p:cNvSpPr>
                <a:spLocks noChangeShapeType="1"/>
              </p:cNvSpPr>
              <p:nvPr/>
            </p:nvSpPr>
            <p:spPr bwMode="auto">
              <a:xfrm>
                <a:off x="4128" y="1728"/>
                <a:ext cx="48" cy="288"/>
              </a:xfrm>
              <a:prstGeom prst="line">
                <a:avLst/>
              </a:prstGeom>
              <a:noFill/>
              <a:ln w="28575">
                <a:solidFill>
                  <a:srgbClr val="0066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838" name="Line 14"/>
              <p:cNvSpPr>
                <a:spLocks noChangeShapeType="1"/>
              </p:cNvSpPr>
              <p:nvPr/>
            </p:nvSpPr>
            <p:spPr bwMode="auto">
              <a:xfrm flipH="1">
                <a:off x="4176" y="1824"/>
                <a:ext cx="48" cy="192"/>
              </a:xfrm>
              <a:prstGeom prst="line">
                <a:avLst/>
              </a:prstGeom>
              <a:noFill/>
              <a:ln w="28575">
                <a:solidFill>
                  <a:srgbClr val="0066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839" name="Line 15"/>
              <p:cNvSpPr>
                <a:spLocks noChangeShapeType="1"/>
              </p:cNvSpPr>
              <p:nvPr/>
            </p:nvSpPr>
            <p:spPr bwMode="auto">
              <a:xfrm>
                <a:off x="4080" y="1968"/>
                <a:ext cx="96" cy="48"/>
              </a:xfrm>
              <a:prstGeom prst="line">
                <a:avLst/>
              </a:prstGeom>
              <a:noFill/>
              <a:ln w="28575">
                <a:solidFill>
                  <a:srgbClr val="0066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840" name="Line 16"/>
              <p:cNvSpPr>
                <a:spLocks noChangeShapeType="1"/>
              </p:cNvSpPr>
              <p:nvPr/>
            </p:nvSpPr>
            <p:spPr bwMode="auto">
              <a:xfrm flipH="1">
                <a:off x="4176" y="1920"/>
                <a:ext cx="96" cy="96"/>
              </a:xfrm>
              <a:prstGeom prst="line">
                <a:avLst/>
              </a:prstGeom>
              <a:noFill/>
              <a:ln w="28575">
                <a:solidFill>
                  <a:srgbClr val="0066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7841" name="Group 17"/>
            <p:cNvGrpSpPr>
              <a:grpSpLocks/>
            </p:cNvGrpSpPr>
            <p:nvPr/>
          </p:nvGrpSpPr>
          <p:grpSpPr bwMode="auto">
            <a:xfrm>
              <a:off x="4208" y="1440"/>
              <a:ext cx="192" cy="288"/>
              <a:chOff x="4080" y="1728"/>
              <a:chExt cx="192" cy="288"/>
            </a:xfrm>
          </p:grpSpPr>
          <p:sp>
            <p:nvSpPr>
              <p:cNvPr id="77842" name="Line 18"/>
              <p:cNvSpPr>
                <a:spLocks noChangeShapeType="1"/>
              </p:cNvSpPr>
              <p:nvPr/>
            </p:nvSpPr>
            <p:spPr bwMode="auto">
              <a:xfrm>
                <a:off x="4080" y="1872"/>
                <a:ext cx="96" cy="144"/>
              </a:xfrm>
              <a:prstGeom prst="line">
                <a:avLst/>
              </a:prstGeom>
              <a:noFill/>
              <a:ln w="28575">
                <a:solidFill>
                  <a:srgbClr val="0066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843" name="Line 19"/>
              <p:cNvSpPr>
                <a:spLocks noChangeShapeType="1"/>
              </p:cNvSpPr>
              <p:nvPr/>
            </p:nvSpPr>
            <p:spPr bwMode="auto">
              <a:xfrm>
                <a:off x="4128" y="1728"/>
                <a:ext cx="48" cy="288"/>
              </a:xfrm>
              <a:prstGeom prst="line">
                <a:avLst/>
              </a:prstGeom>
              <a:noFill/>
              <a:ln w="28575">
                <a:solidFill>
                  <a:srgbClr val="0066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844" name="Line 20"/>
              <p:cNvSpPr>
                <a:spLocks noChangeShapeType="1"/>
              </p:cNvSpPr>
              <p:nvPr/>
            </p:nvSpPr>
            <p:spPr bwMode="auto">
              <a:xfrm flipH="1">
                <a:off x="4176" y="1824"/>
                <a:ext cx="48" cy="192"/>
              </a:xfrm>
              <a:prstGeom prst="line">
                <a:avLst/>
              </a:prstGeom>
              <a:noFill/>
              <a:ln w="28575">
                <a:solidFill>
                  <a:srgbClr val="0066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845" name="Line 21"/>
              <p:cNvSpPr>
                <a:spLocks noChangeShapeType="1"/>
              </p:cNvSpPr>
              <p:nvPr/>
            </p:nvSpPr>
            <p:spPr bwMode="auto">
              <a:xfrm>
                <a:off x="4080" y="1968"/>
                <a:ext cx="96" cy="48"/>
              </a:xfrm>
              <a:prstGeom prst="line">
                <a:avLst/>
              </a:prstGeom>
              <a:noFill/>
              <a:ln w="28575">
                <a:solidFill>
                  <a:srgbClr val="0066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846" name="Line 22"/>
              <p:cNvSpPr>
                <a:spLocks noChangeShapeType="1"/>
              </p:cNvSpPr>
              <p:nvPr/>
            </p:nvSpPr>
            <p:spPr bwMode="auto">
              <a:xfrm flipH="1">
                <a:off x="4176" y="1920"/>
                <a:ext cx="96" cy="96"/>
              </a:xfrm>
              <a:prstGeom prst="line">
                <a:avLst/>
              </a:prstGeom>
              <a:noFill/>
              <a:ln w="28575">
                <a:solidFill>
                  <a:srgbClr val="0066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7847" name="Group 23"/>
            <p:cNvGrpSpPr>
              <a:grpSpLocks/>
            </p:cNvGrpSpPr>
            <p:nvPr/>
          </p:nvGrpSpPr>
          <p:grpSpPr bwMode="auto">
            <a:xfrm>
              <a:off x="4240" y="1040"/>
              <a:ext cx="192" cy="288"/>
              <a:chOff x="4080" y="1728"/>
              <a:chExt cx="192" cy="288"/>
            </a:xfrm>
          </p:grpSpPr>
          <p:sp>
            <p:nvSpPr>
              <p:cNvPr id="77848" name="Line 24"/>
              <p:cNvSpPr>
                <a:spLocks noChangeShapeType="1"/>
              </p:cNvSpPr>
              <p:nvPr/>
            </p:nvSpPr>
            <p:spPr bwMode="auto">
              <a:xfrm>
                <a:off x="4080" y="1872"/>
                <a:ext cx="96" cy="144"/>
              </a:xfrm>
              <a:prstGeom prst="line">
                <a:avLst/>
              </a:prstGeom>
              <a:noFill/>
              <a:ln w="28575">
                <a:solidFill>
                  <a:srgbClr val="0066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849" name="Line 25"/>
              <p:cNvSpPr>
                <a:spLocks noChangeShapeType="1"/>
              </p:cNvSpPr>
              <p:nvPr/>
            </p:nvSpPr>
            <p:spPr bwMode="auto">
              <a:xfrm>
                <a:off x="4128" y="1728"/>
                <a:ext cx="48" cy="288"/>
              </a:xfrm>
              <a:prstGeom prst="line">
                <a:avLst/>
              </a:prstGeom>
              <a:noFill/>
              <a:ln w="28575">
                <a:solidFill>
                  <a:srgbClr val="0066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850" name="Line 26"/>
              <p:cNvSpPr>
                <a:spLocks noChangeShapeType="1"/>
              </p:cNvSpPr>
              <p:nvPr/>
            </p:nvSpPr>
            <p:spPr bwMode="auto">
              <a:xfrm flipH="1">
                <a:off x="4176" y="1824"/>
                <a:ext cx="48" cy="192"/>
              </a:xfrm>
              <a:prstGeom prst="line">
                <a:avLst/>
              </a:prstGeom>
              <a:noFill/>
              <a:ln w="28575">
                <a:solidFill>
                  <a:srgbClr val="0066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851" name="Line 27"/>
              <p:cNvSpPr>
                <a:spLocks noChangeShapeType="1"/>
              </p:cNvSpPr>
              <p:nvPr/>
            </p:nvSpPr>
            <p:spPr bwMode="auto">
              <a:xfrm>
                <a:off x="4080" y="1968"/>
                <a:ext cx="96" cy="48"/>
              </a:xfrm>
              <a:prstGeom prst="line">
                <a:avLst/>
              </a:prstGeom>
              <a:noFill/>
              <a:ln w="28575">
                <a:solidFill>
                  <a:srgbClr val="0066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852" name="Line 28"/>
              <p:cNvSpPr>
                <a:spLocks noChangeShapeType="1"/>
              </p:cNvSpPr>
              <p:nvPr/>
            </p:nvSpPr>
            <p:spPr bwMode="auto">
              <a:xfrm flipH="1">
                <a:off x="4176" y="1920"/>
                <a:ext cx="96" cy="96"/>
              </a:xfrm>
              <a:prstGeom prst="line">
                <a:avLst/>
              </a:prstGeom>
              <a:noFill/>
              <a:ln w="28575">
                <a:solidFill>
                  <a:srgbClr val="0066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7853" name="Group 29"/>
            <p:cNvGrpSpPr>
              <a:grpSpLocks/>
            </p:cNvGrpSpPr>
            <p:nvPr/>
          </p:nvGrpSpPr>
          <p:grpSpPr bwMode="auto">
            <a:xfrm>
              <a:off x="3736" y="1024"/>
              <a:ext cx="192" cy="288"/>
              <a:chOff x="4080" y="1728"/>
              <a:chExt cx="192" cy="288"/>
            </a:xfrm>
          </p:grpSpPr>
          <p:sp>
            <p:nvSpPr>
              <p:cNvPr id="77854" name="Line 30"/>
              <p:cNvSpPr>
                <a:spLocks noChangeShapeType="1"/>
              </p:cNvSpPr>
              <p:nvPr/>
            </p:nvSpPr>
            <p:spPr bwMode="auto">
              <a:xfrm>
                <a:off x="4080" y="1872"/>
                <a:ext cx="96" cy="144"/>
              </a:xfrm>
              <a:prstGeom prst="line">
                <a:avLst/>
              </a:prstGeom>
              <a:noFill/>
              <a:ln w="38100">
                <a:solidFill>
                  <a:srgbClr val="33CC33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855" name="Line 31"/>
              <p:cNvSpPr>
                <a:spLocks noChangeShapeType="1"/>
              </p:cNvSpPr>
              <p:nvPr/>
            </p:nvSpPr>
            <p:spPr bwMode="auto">
              <a:xfrm>
                <a:off x="4128" y="1728"/>
                <a:ext cx="48" cy="288"/>
              </a:xfrm>
              <a:prstGeom prst="line">
                <a:avLst/>
              </a:prstGeom>
              <a:noFill/>
              <a:ln w="38100">
                <a:solidFill>
                  <a:srgbClr val="33CC33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856" name="Line 32"/>
              <p:cNvSpPr>
                <a:spLocks noChangeShapeType="1"/>
              </p:cNvSpPr>
              <p:nvPr/>
            </p:nvSpPr>
            <p:spPr bwMode="auto">
              <a:xfrm flipH="1">
                <a:off x="4176" y="1824"/>
                <a:ext cx="48" cy="192"/>
              </a:xfrm>
              <a:prstGeom prst="line">
                <a:avLst/>
              </a:prstGeom>
              <a:noFill/>
              <a:ln w="38100">
                <a:solidFill>
                  <a:srgbClr val="33CC33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857" name="Line 33"/>
              <p:cNvSpPr>
                <a:spLocks noChangeShapeType="1"/>
              </p:cNvSpPr>
              <p:nvPr/>
            </p:nvSpPr>
            <p:spPr bwMode="auto">
              <a:xfrm>
                <a:off x="4080" y="1968"/>
                <a:ext cx="96" cy="48"/>
              </a:xfrm>
              <a:prstGeom prst="line">
                <a:avLst/>
              </a:prstGeom>
              <a:noFill/>
              <a:ln w="38100">
                <a:solidFill>
                  <a:srgbClr val="33CC33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858" name="Line 34"/>
              <p:cNvSpPr>
                <a:spLocks noChangeShapeType="1"/>
              </p:cNvSpPr>
              <p:nvPr/>
            </p:nvSpPr>
            <p:spPr bwMode="auto">
              <a:xfrm flipH="1">
                <a:off x="4176" y="1920"/>
                <a:ext cx="96" cy="96"/>
              </a:xfrm>
              <a:prstGeom prst="line">
                <a:avLst/>
              </a:prstGeom>
              <a:noFill/>
              <a:ln w="38100">
                <a:solidFill>
                  <a:srgbClr val="33CC33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7859" name="Group 35"/>
            <p:cNvGrpSpPr>
              <a:grpSpLocks/>
            </p:cNvGrpSpPr>
            <p:nvPr/>
          </p:nvGrpSpPr>
          <p:grpSpPr bwMode="auto">
            <a:xfrm>
              <a:off x="3760" y="1440"/>
              <a:ext cx="192" cy="288"/>
              <a:chOff x="4080" y="1728"/>
              <a:chExt cx="192" cy="288"/>
            </a:xfrm>
          </p:grpSpPr>
          <p:sp>
            <p:nvSpPr>
              <p:cNvPr id="77860" name="Line 36"/>
              <p:cNvSpPr>
                <a:spLocks noChangeShapeType="1"/>
              </p:cNvSpPr>
              <p:nvPr/>
            </p:nvSpPr>
            <p:spPr bwMode="auto">
              <a:xfrm>
                <a:off x="4080" y="1872"/>
                <a:ext cx="96" cy="144"/>
              </a:xfrm>
              <a:prstGeom prst="line">
                <a:avLst/>
              </a:prstGeom>
              <a:noFill/>
              <a:ln w="28575">
                <a:solidFill>
                  <a:srgbClr val="0066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861" name="Line 37"/>
              <p:cNvSpPr>
                <a:spLocks noChangeShapeType="1"/>
              </p:cNvSpPr>
              <p:nvPr/>
            </p:nvSpPr>
            <p:spPr bwMode="auto">
              <a:xfrm>
                <a:off x="4128" y="1728"/>
                <a:ext cx="48" cy="288"/>
              </a:xfrm>
              <a:prstGeom prst="line">
                <a:avLst/>
              </a:prstGeom>
              <a:noFill/>
              <a:ln w="28575">
                <a:solidFill>
                  <a:srgbClr val="0066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862" name="Line 38"/>
              <p:cNvSpPr>
                <a:spLocks noChangeShapeType="1"/>
              </p:cNvSpPr>
              <p:nvPr/>
            </p:nvSpPr>
            <p:spPr bwMode="auto">
              <a:xfrm flipH="1">
                <a:off x="4176" y="1824"/>
                <a:ext cx="48" cy="192"/>
              </a:xfrm>
              <a:prstGeom prst="line">
                <a:avLst/>
              </a:prstGeom>
              <a:noFill/>
              <a:ln w="28575">
                <a:solidFill>
                  <a:srgbClr val="0066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863" name="Line 39"/>
              <p:cNvSpPr>
                <a:spLocks noChangeShapeType="1"/>
              </p:cNvSpPr>
              <p:nvPr/>
            </p:nvSpPr>
            <p:spPr bwMode="auto">
              <a:xfrm>
                <a:off x="4080" y="1968"/>
                <a:ext cx="96" cy="48"/>
              </a:xfrm>
              <a:prstGeom prst="line">
                <a:avLst/>
              </a:prstGeom>
              <a:noFill/>
              <a:ln w="28575">
                <a:solidFill>
                  <a:srgbClr val="0066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864" name="Line 40"/>
              <p:cNvSpPr>
                <a:spLocks noChangeShapeType="1"/>
              </p:cNvSpPr>
              <p:nvPr/>
            </p:nvSpPr>
            <p:spPr bwMode="auto">
              <a:xfrm flipH="1">
                <a:off x="4176" y="1920"/>
                <a:ext cx="96" cy="96"/>
              </a:xfrm>
              <a:prstGeom prst="line">
                <a:avLst/>
              </a:prstGeom>
              <a:noFill/>
              <a:ln w="28575">
                <a:solidFill>
                  <a:srgbClr val="0066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7865" name="Group 41"/>
            <p:cNvGrpSpPr>
              <a:grpSpLocks/>
            </p:cNvGrpSpPr>
            <p:nvPr/>
          </p:nvGrpSpPr>
          <p:grpSpPr bwMode="auto">
            <a:xfrm>
              <a:off x="3352" y="1056"/>
              <a:ext cx="192" cy="288"/>
              <a:chOff x="4080" y="1728"/>
              <a:chExt cx="192" cy="288"/>
            </a:xfrm>
          </p:grpSpPr>
          <p:sp>
            <p:nvSpPr>
              <p:cNvPr id="77866" name="Line 42"/>
              <p:cNvSpPr>
                <a:spLocks noChangeShapeType="1"/>
              </p:cNvSpPr>
              <p:nvPr/>
            </p:nvSpPr>
            <p:spPr bwMode="auto">
              <a:xfrm>
                <a:off x="4080" y="1872"/>
                <a:ext cx="96" cy="144"/>
              </a:xfrm>
              <a:prstGeom prst="line">
                <a:avLst/>
              </a:prstGeom>
              <a:noFill/>
              <a:ln w="28575">
                <a:solidFill>
                  <a:srgbClr val="0066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867" name="Line 43"/>
              <p:cNvSpPr>
                <a:spLocks noChangeShapeType="1"/>
              </p:cNvSpPr>
              <p:nvPr/>
            </p:nvSpPr>
            <p:spPr bwMode="auto">
              <a:xfrm>
                <a:off x="4128" y="1728"/>
                <a:ext cx="48" cy="288"/>
              </a:xfrm>
              <a:prstGeom prst="line">
                <a:avLst/>
              </a:prstGeom>
              <a:noFill/>
              <a:ln w="28575">
                <a:solidFill>
                  <a:srgbClr val="0066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868" name="Line 44"/>
              <p:cNvSpPr>
                <a:spLocks noChangeShapeType="1"/>
              </p:cNvSpPr>
              <p:nvPr/>
            </p:nvSpPr>
            <p:spPr bwMode="auto">
              <a:xfrm flipH="1">
                <a:off x="4176" y="1824"/>
                <a:ext cx="48" cy="192"/>
              </a:xfrm>
              <a:prstGeom prst="line">
                <a:avLst/>
              </a:prstGeom>
              <a:noFill/>
              <a:ln w="28575">
                <a:solidFill>
                  <a:srgbClr val="0066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869" name="Line 45"/>
              <p:cNvSpPr>
                <a:spLocks noChangeShapeType="1"/>
              </p:cNvSpPr>
              <p:nvPr/>
            </p:nvSpPr>
            <p:spPr bwMode="auto">
              <a:xfrm>
                <a:off x="4080" y="1968"/>
                <a:ext cx="96" cy="48"/>
              </a:xfrm>
              <a:prstGeom prst="line">
                <a:avLst/>
              </a:prstGeom>
              <a:noFill/>
              <a:ln w="28575">
                <a:solidFill>
                  <a:srgbClr val="0066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870" name="Line 46"/>
              <p:cNvSpPr>
                <a:spLocks noChangeShapeType="1"/>
              </p:cNvSpPr>
              <p:nvPr/>
            </p:nvSpPr>
            <p:spPr bwMode="auto">
              <a:xfrm flipH="1">
                <a:off x="4176" y="1920"/>
                <a:ext cx="96" cy="96"/>
              </a:xfrm>
              <a:prstGeom prst="line">
                <a:avLst/>
              </a:prstGeom>
              <a:noFill/>
              <a:ln w="28575">
                <a:solidFill>
                  <a:srgbClr val="0066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7871" name="Group 47"/>
            <p:cNvGrpSpPr>
              <a:grpSpLocks/>
            </p:cNvGrpSpPr>
            <p:nvPr/>
          </p:nvGrpSpPr>
          <p:grpSpPr bwMode="auto">
            <a:xfrm>
              <a:off x="3352" y="1440"/>
              <a:ext cx="192" cy="288"/>
              <a:chOff x="4080" y="1728"/>
              <a:chExt cx="192" cy="288"/>
            </a:xfrm>
          </p:grpSpPr>
          <p:sp>
            <p:nvSpPr>
              <p:cNvPr id="77872" name="Line 48"/>
              <p:cNvSpPr>
                <a:spLocks noChangeShapeType="1"/>
              </p:cNvSpPr>
              <p:nvPr/>
            </p:nvSpPr>
            <p:spPr bwMode="auto">
              <a:xfrm>
                <a:off x="4080" y="1872"/>
                <a:ext cx="96" cy="144"/>
              </a:xfrm>
              <a:prstGeom prst="line">
                <a:avLst/>
              </a:prstGeom>
              <a:noFill/>
              <a:ln w="28575">
                <a:solidFill>
                  <a:srgbClr val="0066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873" name="Line 49"/>
              <p:cNvSpPr>
                <a:spLocks noChangeShapeType="1"/>
              </p:cNvSpPr>
              <p:nvPr/>
            </p:nvSpPr>
            <p:spPr bwMode="auto">
              <a:xfrm>
                <a:off x="4128" y="1728"/>
                <a:ext cx="48" cy="288"/>
              </a:xfrm>
              <a:prstGeom prst="line">
                <a:avLst/>
              </a:prstGeom>
              <a:noFill/>
              <a:ln w="28575">
                <a:solidFill>
                  <a:srgbClr val="0066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874" name="Line 50"/>
              <p:cNvSpPr>
                <a:spLocks noChangeShapeType="1"/>
              </p:cNvSpPr>
              <p:nvPr/>
            </p:nvSpPr>
            <p:spPr bwMode="auto">
              <a:xfrm flipH="1">
                <a:off x="4176" y="1824"/>
                <a:ext cx="48" cy="192"/>
              </a:xfrm>
              <a:prstGeom prst="line">
                <a:avLst/>
              </a:prstGeom>
              <a:noFill/>
              <a:ln w="28575">
                <a:solidFill>
                  <a:srgbClr val="0066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875" name="Line 51"/>
              <p:cNvSpPr>
                <a:spLocks noChangeShapeType="1"/>
              </p:cNvSpPr>
              <p:nvPr/>
            </p:nvSpPr>
            <p:spPr bwMode="auto">
              <a:xfrm>
                <a:off x="4080" y="1968"/>
                <a:ext cx="96" cy="48"/>
              </a:xfrm>
              <a:prstGeom prst="line">
                <a:avLst/>
              </a:prstGeom>
              <a:noFill/>
              <a:ln w="28575">
                <a:solidFill>
                  <a:srgbClr val="0066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876" name="Line 52"/>
              <p:cNvSpPr>
                <a:spLocks noChangeShapeType="1"/>
              </p:cNvSpPr>
              <p:nvPr/>
            </p:nvSpPr>
            <p:spPr bwMode="auto">
              <a:xfrm flipH="1">
                <a:off x="4176" y="1920"/>
                <a:ext cx="96" cy="96"/>
              </a:xfrm>
              <a:prstGeom prst="line">
                <a:avLst/>
              </a:prstGeom>
              <a:noFill/>
              <a:ln w="28575">
                <a:solidFill>
                  <a:srgbClr val="0066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7877" name="Group 53"/>
            <p:cNvGrpSpPr>
              <a:grpSpLocks/>
            </p:cNvGrpSpPr>
            <p:nvPr/>
          </p:nvGrpSpPr>
          <p:grpSpPr bwMode="auto">
            <a:xfrm>
              <a:off x="2984" y="1440"/>
              <a:ext cx="192" cy="288"/>
              <a:chOff x="4080" y="1728"/>
              <a:chExt cx="192" cy="288"/>
            </a:xfrm>
          </p:grpSpPr>
          <p:sp>
            <p:nvSpPr>
              <p:cNvPr id="77878" name="Line 54"/>
              <p:cNvSpPr>
                <a:spLocks noChangeShapeType="1"/>
              </p:cNvSpPr>
              <p:nvPr/>
            </p:nvSpPr>
            <p:spPr bwMode="auto">
              <a:xfrm>
                <a:off x="4080" y="1872"/>
                <a:ext cx="96" cy="144"/>
              </a:xfrm>
              <a:prstGeom prst="line">
                <a:avLst/>
              </a:prstGeom>
              <a:noFill/>
              <a:ln w="38100">
                <a:solidFill>
                  <a:srgbClr val="33CC33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879" name="Line 55"/>
              <p:cNvSpPr>
                <a:spLocks noChangeShapeType="1"/>
              </p:cNvSpPr>
              <p:nvPr/>
            </p:nvSpPr>
            <p:spPr bwMode="auto">
              <a:xfrm>
                <a:off x="4128" y="1728"/>
                <a:ext cx="48" cy="288"/>
              </a:xfrm>
              <a:prstGeom prst="line">
                <a:avLst/>
              </a:prstGeom>
              <a:noFill/>
              <a:ln w="38100">
                <a:solidFill>
                  <a:srgbClr val="33CC33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880" name="Line 56"/>
              <p:cNvSpPr>
                <a:spLocks noChangeShapeType="1"/>
              </p:cNvSpPr>
              <p:nvPr/>
            </p:nvSpPr>
            <p:spPr bwMode="auto">
              <a:xfrm flipH="1">
                <a:off x="4176" y="1824"/>
                <a:ext cx="48" cy="192"/>
              </a:xfrm>
              <a:prstGeom prst="line">
                <a:avLst/>
              </a:prstGeom>
              <a:noFill/>
              <a:ln w="38100">
                <a:solidFill>
                  <a:srgbClr val="33CC33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881" name="Line 57"/>
              <p:cNvSpPr>
                <a:spLocks noChangeShapeType="1"/>
              </p:cNvSpPr>
              <p:nvPr/>
            </p:nvSpPr>
            <p:spPr bwMode="auto">
              <a:xfrm>
                <a:off x="4080" y="1968"/>
                <a:ext cx="96" cy="48"/>
              </a:xfrm>
              <a:prstGeom prst="line">
                <a:avLst/>
              </a:prstGeom>
              <a:noFill/>
              <a:ln w="38100">
                <a:solidFill>
                  <a:srgbClr val="33CC33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882" name="Line 58"/>
              <p:cNvSpPr>
                <a:spLocks noChangeShapeType="1"/>
              </p:cNvSpPr>
              <p:nvPr/>
            </p:nvSpPr>
            <p:spPr bwMode="auto">
              <a:xfrm flipH="1">
                <a:off x="4176" y="1920"/>
                <a:ext cx="96" cy="96"/>
              </a:xfrm>
              <a:prstGeom prst="line">
                <a:avLst/>
              </a:prstGeom>
              <a:noFill/>
              <a:ln w="38100">
                <a:solidFill>
                  <a:srgbClr val="33CC33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7883" name="Group 59"/>
            <p:cNvGrpSpPr>
              <a:grpSpLocks/>
            </p:cNvGrpSpPr>
            <p:nvPr/>
          </p:nvGrpSpPr>
          <p:grpSpPr bwMode="auto">
            <a:xfrm>
              <a:off x="2992" y="1016"/>
              <a:ext cx="192" cy="288"/>
              <a:chOff x="4080" y="1728"/>
              <a:chExt cx="192" cy="288"/>
            </a:xfrm>
          </p:grpSpPr>
          <p:sp>
            <p:nvSpPr>
              <p:cNvPr id="77884" name="Line 60"/>
              <p:cNvSpPr>
                <a:spLocks noChangeShapeType="1"/>
              </p:cNvSpPr>
              <p:nvPr/>
            </p:nvSpPr>
            <p:spPr bwMode="auto">
              <a:xfrm>
                <a:off x="4080" y="1872"/>
                <a:ext cx="96" cy="144"/>
              </a:xfrm>
              <a:prstGeom prst="line">
                <a:avLst/>
              </a:prstGeom>
              <a:noFill/>
              <a:ln w="28575">
                <a:solidFill>
                  <a:srgbClr val="0066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885" name="Line 61"/>
              <p:cNvSpPr>
                <a:spLocks noChangeShapeType="1"/>
              </p:cNvSpPr>
              <p:nvPr/>
            </p:nvSpPr>
            <p:spPr bwMode="auto">
              <a:xfrm>
                <a:off x="4128" y="1728"/>
                <a:ext cx="48" cy="288"/>
              </a:xfrm>
              <a:prstGeom prst="line">
                <a:avLst/>
              </a:prstGeom>
              <a:noFill/>
              <a:ln w="28575">
                <a:solidFill>
                  <a:srgbClr val="0066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886" name="Line 62"/>
              <p:cNvSpPr>
                <a:spLocks noChangeShapeType="1"/>
              </p:cNvSpPr>
              <p:nvPr/>
            </p:nvSpPr>
            <p:spPr bwMode="auto">
              <a:xfrm flipH="1">
                <a:off x="4176" y="1824"/>
                <a:ext cx="48" cy="192"/>
              </a:xfrm>
              <a:prstGeom prst="line">
                <a:avLst/>
              </a:prstGeom>
              <a:noFill/>
              <a:ln w="28575">
                <a:solidFill>
                  <a:srgbClr val="0066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887" name="Line 63"/>
              <p:cNvSpPr>
                <a:spLocks noChangeShapeType="1"/>
              </p:cNvSpPr>
              <p:nvPr/>
            </p:nvSpPr>
            <p:spPr bwMode="auto">
              <a:xfrm>
                <a:off x="4080" y="1968"/>
                <a:ext cx="96" cy="48"/>
              </a:xfrm>
              <a:prstGeom prst="line">
                <a:avLst/>
              </a:prstGeom>
              <a:noFill/>
              <a:ln w="28575">
                <a:solidFill>
                  <a:srgbClr val="0066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888" name="Line 64"/>
              <p:cNvSpPr>
                <a:spLocks noChangeShapeType="1"/>
              </p:cNvSpPr>
              <p:nvPr/>
            </p:nvSpPr>
            <p:spPr bwMode="auto">
              <a:xfrm flipH="1">
                <a:off x="4176" y="1920"/>
                <a:ext cx="96" cy="96"/>
              </a:xfrm>
              <a:prstGeom prst="line">
                <a:avLst/>
              </a:prstGeom>
              <a:noFill/>
              <a:ln w="28575">
                <a:solidFill>
                  <a:srgbClr val="0066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7889" name="Group 65"/>
            <p:cNvGrpSpPr>
              <a:grpSpLocks/>
            </p:cNvGrpSpPr>
            <p:nvPr/>
          </p:nvGrpSpPr>
          <p:grpSpPr bwMode="auto">
            <a:xfrm>
              <a:off x="4960" y="1440"/>
              <a:ext cx="192" cy="288"/>
              <a:chOff x="4080" y="1728"/>
              <a:chExt cx="192" cy="288"/>
            </a:xfrm>
          </p:grpSpPr>
          <p:sp>
            <p:nvSpPr>
              <p:cNvPr id="77890" name="Line 66"/>
              <p:cNvSpPr>
                <a:spLocks noChangeShapeType="1"/>
              </p:cNvSpPr>
              <p:nvPr/>
            </p:nvSpPr>
            <p:spPr bwMode="auto">
              <a:xfrm>
                <a:off x="4080" y="1872"/>
                <a:ext cx="96" cy="144"/>
              </a:xfrm>
              <a:prstGeom prst="line">
                <a:avLst/>
              </a:prstGeom>
              <a:noFill/>
              <a:ln w="28575">
                <a:solidFill>
                  <a:srgbClr val="0066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891" name="Line 67"/>
              <p:cNvSpPr>
                <a:spLocks noChangeShapeType="1"/>
              </p:cNvSpPr>
              <p:nvPr/>
            </p:nvSpPr>
            <p:spPr bwMode="auto">
              <a:xfrm>
                <a:off x="4128" y="1728"/>
                <a:ext cx="48" cy="288"/>
              </a:xfrm>
              <a:prstGeom prst="line">
                <a:avLst/>
              </a:prstGeom>
              <a:noFill/>
              <a:ln w="28575">
                <a:solidFill>
                  <a:srgbClr val="0066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892" name="Line 68"/>
              <p:cNvSpPr>
                <a:spLocks noChangeShapeType="1"/>
              </p:cNvSpPr>
              <p:nvPr/>
            </p:nvSpPr>
            <p:spPr bwMode="auto">
              <a:xfrm flipH="1">
                <a:off x="4176" y="1824"/>
                <a:ext cx="48" cy="192"/>
              </a:xfrm>
              <a:prstGeom prst="line">
                <a:avLst/>
              </a:prstGeom>
              <a:noFill/>
              <a:ln w="28575">
                <a:solidFill>
                  <a:srgbClr val="0066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893" name="Line 69"/>
              <p:cNvSpPr>
                <a:spLocks noChangeShapeType="1"/>
              </p:cNvSpPr>
              <p:nvPr/>
            </p:nvSpPr>
            <p:spPr bwMode="auto">
              <a:xfrm>
                <a:off x="4080" y="1968"/>
                <a:ext cx="96" cy="48"/>
              </a:xfrm>
              <a:prstGeom prst="line">
                <a:avLst/>
              </a:prstGeom>
              <a:noFill/>
              <a:ln w="28575">
                <a:solidFill>
                  <a:srgbClr val="0066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894" name="Line 70"/>
              <p:cNvSpPr>
                <a:spLocks noChangeShapeType="1"/>
              </p:cNvSpPr>
              <p:nvPr/>
            </p:nvSpPr>
            <p:spPr bwMode="auto">
              <a:xfrm flipH="1">
                <a:off x="4176" y="1920"/>
                <a:ext cx="96" cy="96"/>
              </a:xfrm>
              <a:prstGeom prst="line">
                <a:avLst/>
              </a:prstGeom>
              <a:noFill/>
              <a:ln w="28575">
                <a:solidFill>
                  <a:srgbClr val="0066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7895" name="Group 71"/>
            <p:cNvGrpSpPr>
              <a:grpSpLocks/>
            </p:cNvGrpSpPr>
            <p:nvPr/>
          </p:nvGrpSpPr>
          <p:grpSpPr bwMode="auto">
            <a:xfrm>
              <a:off x="5304" y="1440"/>
              <a:ext cx="192" cy="288"/>
              <a:chOff x="4080" y="1728"/>
              <a:chExt cx="192" cy="288"/>
            </a:xfrm>
          </p:grpSpPr>
          <p:sp>
            <p:nvSpPr>
              <p:cNvPr id="77896" name="Line 72"/>
              <p:cNvSpPr>
                <a:spLocks noChangeShapeType="1"/>
              </p:cNvSpPr>
              <p:nvPr/>
            </p:nvSpPr>
            <p:spPr bwMode="auto">
              <a:xfrm>
                <a:off x="4080" y="1872"/>
                <a:ext cx="96" cy="144"/>
              </a:xfrm>
              <a:prstGeom prst="line">
                <a:avLst/>
              </a:prstGeom>
              <a:noFill/>
              <a:ln w="28575">
                <a:solidFill>
                  <a:srgbClr val="0066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897" name="Line 73"/>
              <p:cNvSpPr>
                <a:spLocks noChangeShapeType="1"/>
              </p:cNvSpPr>
              <p:nvPr/>
            </p:nvSpPr>
            <p:spPr bwMode="auto">
              <a:xfrm>
                <a:off x="4128" y="1728"/>
                <a:ext cx="48" cy="288"/>
              </a:xfrm>
              <a:prstGeom prst="line">
                <a:avLst/>
              </a:prstGeom>
              <a:noFill/>
              <a:ln w="28575">
                <a:solidFill>
                  <a:srgbClr val="0066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898" name="Line 74"/>
              <p:cNvSpPr>
                <a:spLocks noChangeShapeType="1"/>
              </p:cNvSpPr>
              <p:nvPr/>
            </p:nvSpPr>
            <p:spPr bwMode="auto">
              <a:xfrm flipH="1">
                <a:off x="4176" y="1824"/>
                <a:ext cx="48" cy="192"/>
              </a:xfrm>
              <a:prstGeom prst="line">
                <a:avLst/>
              </a:prstGeom>
              <a:noFill/>
              <a:ln w="28575">
                <a:solidFill>
                  <a:srgbClr val="0066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899" name="Line 75"/>
              <p:cNvSpPr>
                <a:spLocks noChangeShapeType="1"/>
              </p:cNvSpPr>
              <p:nvPr/>
            </p:nvSpPr>
            <p:spPr bwMode="auto">
              <a:xfrm>
                <a:off x="4080" y="1968"/>
                <a:ext cx="96" cy="48"/>
              </a:xfrm>
              <a:prstGeom prst="line">
                <a:avLst/>
              </a:prstGeom>
              <a:noFill/>
              <a:ln w="28575">
                <a:solidFill>
                  <a:srgbClr val="0066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900" name="Line 76"/>
              <p:cNvSpPr>
                <a:spLocks noChangeShapeType="1"/>
              </p:cNvSpPr>
              <p:nvPr/>
            </p:nvSpPr>
            <p:spPr bwMode="auto">
              <a:xfrm flipH="1">
                <a:off x="4176" y="1920"/>
                <a:ext cx="96" cy="96"/>
              </a:xfrm>
              <a:prstGeom prst="line">
                <a:avLst/>
              </a:prstGeom>
              <a:noFill/>
              <a:ln w="28575">
                <a:solidFill>
                  <a:srgbClr val="0066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7901" name="Group 77"/>
            <p:cNvGrpSpPr>
              <a:grpSpLocks/>
            </p:cNvGrpSpPr>
            <p:nvPr/>
          </p:nvGrpSpPr>
          <p:grpSpPr bwMode="auto">
            <a:xfrm>
              <a:off x="5264" y="1056"/>
              <a:ext cx="192" cy="288"/>
              <a:chOff x="4080" y="1728"/>
              <a:chExt cx="192" cy="288"/>
            </a:xfrm>
          </p:grpSpPr>
          <p:sp>
            <p:nvSpPr>
              <p:cNvPr id="77902" name="Line 78"/>
              <p:cNvSpPr>
                <a:spLocks noChangeShapeType="1"/>
              </p:cNvSpPr>
              <p:nvPr/>
            </p:nvSpPr>
            <p:spPr bwMode="auto">
              <a:xfrm>
                <a:off x="4080" y="1872"/>
                <a:ext cx="96" cy="144"/>
              </a:xfrm>
              <a:prstGeom prst="line">
                <a:avLst/>
              </a:prstGeom>
              <a:noFill/>
              <a:ln w="38100">
                <a:solidFill>
                  <a:srgbClr val="33CC33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903" name="Line 79"/>
              <p:cNvSpPr>
                <a:spLocks noChangeShapeType="1"/>
              </p:cNvSpPr>
              <p:nvPr/>
            </p:nvSpPr>
            <p:spPr bwMode="auto">
              <a:xfrm>
                <a:off x="4128" y="1728"/>
                <a:ext cx="48" cy="288"/>
              </a:xfrm>
              <a:prstGeom prst="line">
                <a:avLst/>
              </a:prstGeom>
              <a:noFill/>
              <a:ln w="38100">
                <a:solidFill>
                  <a:srgbClr val="33CC33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904" name="Line 80"/>
              <p:cNvSpPr>
                <a:spLocks noChangeShapeType="1"/>
              </p:cNvSpPr>
              <p:nvPr/>
            </p:nvSpPr>
            <p:spPr bwMode="auto">
              <a:xfrm flipH="1">
                <a:off x="4176" y="1824"/>
                <a:ext cx="48" cy="192"/>
              </a:xfrm>
              <a:prstGeom prst="line">
                <a:avLst/>
              </a:prstGeom>
              <a:noFill/>
              <a:ln w="38100">
                <a:solidFill>
                  <a:srgbClr val="33CC33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905" name="Line 81"/>
              <p:cNvSpPr>
                <a:spLocks noChangeShapeType="1"/>
              </p:cNvSpPr>
              <p:nvPr/>
            </p:nvSpPr>
            <p:spPr bwMode="auto">
              <a:xfrm>
                <a:off x="4080" y="1968"/>
                <a:ext cx="96" cy="48"/>
              </a:xfrm>
              <a:prstGeom prst="line">
                <a:avLst/>
              </a:prstGeom>
              <a:noFill/>
              <a:ln w="38100">
                <a:solidFill>
                  <a:srgbClr val="33CC33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906" name="Line 82"/>
              <p:cNvSpPr>
                <a:spLocks noChangeShapeType="1"/>
              </p:cNvSpPr>
              <p:nvPr/>
            </p:nvSpPr>
            <p:spPr bwMode="auto">
              <a:xfrm flipH="1">
                <a:off x="4176" y="1920"/>
                <a:ext cx="96" cy="96"/>
              </a:xfrm>
              <a:prstGeom prst="line">
                <a:avLst/>
              </a:prstGeom>
              <a:noFill/>
              <a:ln w="38100">
                <a:solidFill>
                  <a:srgbClr val="33CC33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7907" name="Group 83"/>
            <p:cNvGrpSpPr>
              <a:grpSpLocks/>
            </p:cNvGrpSpPr>
            <p:nvPr/>
          </p:nvGrpSpPr>
          <p:grpSpPr bwMode="auto">
            <a:xfrm>
              <a:off x="4992" y="1056"/>
              <a:ext cx="192" cy="288"/>
              <a:chOff x="4080" y="1728"/>
              <a:chExt cx="192" cy="288"/>
            </a:xfrm>
          </p:grpSpPr>
          <p:sp>
            <p:nvSpPr>
              <p:cNvPr id="77908" name="Line 84"/>
              <p:cNvSpPr>
                <a:spLocks noChangeShapeType="1"/>
              </p:cNvSpPr>
              <p:nvPr/>
            </p:nvSpPr>
            <p:spPr bwMode="auto">
              <a:xfrm>
                <a:off x="4080" y="1872"/>
                <a:ext cx="96" cy="144"/>
              </a:xfrm>
              <a:prstGeom prst="line">
                <a:avLst/>
              </a:prstGeom>
              <a:noFill/>
              <a:ln w="28575">
                <a:solidFill>
                  <a:srgbClr val="0066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909" name="Line 85"/>
              <p:cNvSpPr>
                <a:spLocks noChangeShapeType="1"/>
              </p:cNvSpPr>
              <p:nvPr/>
            </p:nvSpPr>
            <p:spPr bwMode="auto">
              <a:xfrm>
                <a:off x="4128" y="1728"/>
                <a:ext cx="48" cy="288"/>
              </a:xfrm>
              <a:prstGeom prst="line">
                <a:avLst/>
              </a:prstGeom>
              <a:noFill/>
              <a:ln w="28575">
                <a:solidFill>
                  <a:srgbClr val="0066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910" name="Line 86"/>
              <p:cNvSpPr>
                <a:spLocks noChangeShapeType="1"/>
              </p:cNvSpPr>
              <p:nvPr/>
            </p:nvSpPr>
            <p:spPr bwMode="auto">
              <a:xfrm flipH="1">
                <a:off x="4176" y="1824"/>
                <a:ext cx="48" cy="192"/>
              </a:xfrm>
              <a:prstGeom prst="line">
                <a:avLst/>
              </a:prstGeom>
              <a:noFill/>
              <a:ln w="28575">
                <a:solidFill>
                  <a:srgbClr val="0066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911" name="Line 87"/>
              <p:cNvSpPr>
                <a:spLocks noChangeShapeType="1"/>
              </p:cNvSpPr>
              <p:nvPr/>
            </p:nvSpPr>
            <p:spPr bwMode="auto">
              <a:xfrm>
                <a:off x="4080" y="1968"/>
                <a:ext cx="96" cy="48"/>
              </a:xfrm>
              <a:prstGeom prst="line">
                <a:avLst/>
              </a:prstGeom>
              <a:noFill/>
              <a:ln w="28575">
                <a:solidFill>
                  <a:srgbClr val="0066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912" name="Line 88"/>
              <p:cNvSpPr>
                <a:spLocks noChangeShapeType="1"/>
              </p:cNvSpPr>
              <p:nvPr/>
            </p:nvSpPr>
            <p:spPr bwMode="auto">
              <a:xfrm flipH="1">
                <a:off x="4176" y="1920"/>
                <a:ext cx="96" cy="96"/>
              </a:xfrm>
              <a:prstGeom prst="line">
                <a:avLst/>
              </a:prstGeom>
              <a:noFill/>
              <a:ln w="28575">
                <a:solidFill>
                  <a:srgbClr val="0066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77926" name="Text Box 102"/>
          <p:cNvSpPr txBox="1">
            <a:spLocks noChangeArrowheads="1"/>
          </p:cNvSpPr>
          <p:nvPr/>
        </p:nvSpPr>
        <p:spPr bwMode="auto">
          <a:xfrm>
            <a:off x="4343400" y="5029200"/>
            <a:ext cx="441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u="none">
                <a:solidFill>
                  <a:srgbClr val="FFFF00"/>
                </a:solidFill>
                <a:latin typeface="Arial" charset="0"/>
              </a:rPr>
              <a:t>      </a:t>
            </a:r>
            <a:r>
              <a:rPr lang="en-US" sz="2400" b="1" u="none">
                <a:latin typeface="Arial" charset="0"/>
              </a:rPr>
              <a:t>Hình:  Dặm cây</a:t>
            </a:r>
          </a:p>
        </p:txBody>
      </p:sp>
      <p:sp>
        <p:nvSpPr>
          <p:cNvPr id="77929" name="Line 105"/>
          <p:cNvSpPr>
            <a:spLocks noChangeShapeType="1"/>
          </p:cNvSpPr>
          <p:nvPr/>
        </p:nvSpPr>
        <p:spPr bwMode="auto">
          <a:xfrm>
            <a:off x="76200" y="3276600"/>
            <a:ext cx="3810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7934" name="Line 110"/>
          <p:cNvSpPr>
            <a:spLocks noChangeShapeType="1"/>
          </p:cNvSpPr>
          <p:nvPr/>
        </p:nvSpPr>
        <p:spPr bwMode="auto">
          <a:xfrm>
            <a:off x="-25400" y="927100"/>
            <a:ext cx="3733800" cy="0"/>
          </a:xfrm>
          <a:prstGeom prst="line">
            <a:avLst/>
          </a:prstGeom>
          <a:noFill/>
          <a:ln w="76200" cmpd="tri">
            <a:solidFill>
              <a:srgbClr val="33CC33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7935" name="Line 111"/>
          <p:cNvSpPr>
            <a:spLocks noChangeShapeType="1"/>
          </p:cNvSpPr>
          <p:nvPr/>
        </p:nvSpPr>
        <p:spPr bwMode="auto">
          <a:xfrm>
            <a:off x="4114800" y="0"/>
            <a:ext cx="76200" cy="6858000"/>
          </a:xfrm>
          <a:prstGeom prst="line">
            <a:avLst/>
          </a:prstGeom>
          <a:noFill/>
          <a:ln w="38100" cmpd="dbl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7936" name="Text Box 112"/>
          <p:cNvSpPr txBox="1">
            <a:spLocks noChangeArrowheads="1"/>
          </p:cNvSpPr>
          <p:nvPr/>
        </p:nvSpPr>
        <p:spPr bwMode="auto">
          <a:xfrm>
            <a:off x="4343400" y="5943600"/>
            <a:ext cx="48006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u="none"/>
              <a:t>Thế nào là tỉa, dặm cây?Mục đích tỉa , dặm cây?</a:t>
            </a:r>
          </a:p>
        </p:txBody>
      </p:sp>
      <p:sp>
        <p:nvSpPr>
          <p:cNvPr id="77937" name="Text Box 113"/>
          <p:cNvSpPr txBox="1">
            <a:spLocks noChangeArrowheads="1"/>
          </p:cNvSpPr>
          <p:nvPr/>
        </p:nvSpPr>
        <p:spPr bwMode="auto">
          <a:xfrm>
            <a:off x="0" y="0"/>
            <a:ext cx="38100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u="none">
                <a:solidFill>
                  <a:srgbClr val="FF3300"/>
                </a:solidFill>
                <a:latin typeface="Arial" charset="0"/>
              </a:rPr>
              <a:t>BÀI 19: CÁC BiỆN PHÁP CHĂM SÓC CÂY TRỒNG</a:t>
            </a:r>
          </a:p>
        </p:txBody>
      </p:sp>
      <p:sp>
        <p:nvSpPr>
          <p:cNvPr id="78027" name="Rectangle 203"/>
          <p:cNvSpPr>
            <a:spLocks noChangeArrowheads="1"/>
          </p:cNvSpPr>
          <p:nvPr/>
        </p:nvSpPr>
        <p:spPr bwMode="auto">
          <a:xfrm>
            <a:off x="4267200" y="609600"/>
            <a:ext cx="4508500" cy="1752600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78034" name="Group 210"/>
          <p:cNvGrpSpPr>
            <a:grpSpLocks/>
          </p:cNvGrpSpPr>
          <p:nvPr/>
        </p:nvGrpSpPr>
        <p:grpSpPr bwMode="auto">
          <a:xfrm>
            <a:off x="7150100" y="914400"/>
            <a:ext cx="304800" cy="457200"/>
            <a:chOff x="4080" y="1728"/>
            <a:chExt cx="192" cy="288"/>
          </a:xfrm>
        </p:grpSpPr>
        <p:sp>
          <p:nvSpPr>
            <p:cNvPr id="78035" name="Line 211"/>
            <p:cNvSpPr>
              <a:spLocks noChangeShapeType="1"/>
            </p:cNvSpPr>
            <p:nvPr/>
          </p:nvSpPr>
          <p:spPr bwMode="auto">
            <a:xfrm>
              <a:off x="4080" y="1872"/>
              <a:ext cx="96" cy="144"/>
            </a:xfrm>
            <a:prstGeom prst="line">
              <a:avLst/>
            </a:prstGeom>
            <a:noFill/>
            <a:ln w="28575">
              <a:solidFill>
                <a:srgbClr val="0066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8036" name="Line 212"/>
            <p:cNvSpPr>
              <a:spLocks noChangeShapeType="1"/>
            </p:cNvSpPr>
            <p:nvPr/>
          </p:nvSpPr>
          <p:spPr bwMode="auto">
            <a:xfrm>
              <a:off x="4128" y="1728"/>
              <a:ext cx="48" cy="288"/>
            </a:xfrm>
            <a:prstGeom prst="line">
              <a:avLst/>
            </a:prstGeom>
            <a:noFill/>
            <a:ln w="28575">
              <a:solidFill>
                <a:srgbClr val="0066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8037" name="Line 213"/>
            <p:cNvSpPr>
              <a:spLocks noChangeShapeType="1"/>
            </p:cNvSpPr>
            <p:nvPr/>
          </p:nvSpPr>
          <p:spPr bwMode="auto">
            <a:xfrm flipH="1">
              <a:off x="4176" y="1824"/>
              <a:ext cx="48" cy="192"/>
            </a:xfrm>
            <a:prstGeom prst="line">
              <a:avLst/>
            </a:prstGeom>
            <a:noFill/>
            <a:ln w="28575">
              <a:solidFill>
                <a:srgbClr val="0066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8038" name="Line 214"/>
            <p:cNvSpPr>
              <a:spLocks noChangeShapeType="1"/>
            </p:cNvSpPr>
            <p:nvPr/>
          </p:nvSpPr>
          <p:spPr bwMode="auto">
            <a:xfrm>
              <a:off x="4080" y="1968"/>
              <a:ext cx="96" cy="48"/>
            </a:xfrm>
            <a:prstGeom prst="line">
              <a:avLst/>
            </a:prstGeom>
            <a:noFill/>
            <a:ln w="28575">
              <a:solidFill>
                <a:srgbClr val="0066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8039" name="Line 215"/>
            <p:cNvSpPr>
              <a:spLocks noChangeShapeType="1"/>
            </p:cNvSpPr>
            <p:nvPr/>
          </p:nvSpPr>
          <p:spPr bwMode="auto">
            <a:xfrm flipH="1">
              <a:off x="4176" y="1920"/>
              <a:ext cx="96" cy="96"/>
            </a:xfrm>
            <a:prstGeom prst="line">
              <a:avLst/>
            </a:prstGeom>
            <a:noFill/>
            <a:ln w="28575">
              <a:solidFill>
                <a:srgbClr val="0066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8040" name="Group 216"/>
          <p:cNvGrpSpPr>
            <a:grpSpLocks/>
          </p:cNvGrpSpPr>
          <p:nvPr/>
        </p:nvGrpSpPr>
        <p:grpSpPr bwMode="auto">
          <a:xfrm>
            <a:off x="6477000" y="1524000"/>
            <a:ext cx="304800" cy="457200"/>
            <a:chOff x="4080" y="1728"/>
            <a:chExt cx="192" cy="288"/>
          </a:xfrm>
        </p:grpSpPr>
        <p:sp>
          <p:nvSpPr>
            <p:cNvPr id="78041" name="Line 217"/>
            <p:cNvSpPr>
              <a:spLocks noChangeShapeType="1"/>
            </p:cNvSpPr>
            <p:nvPr/>
          </p:nvSpPr>
          <p:spPr bwMode="auto">
            <a:xfrm>
              <a:off x="4080" y="1872"/>
              <a:ext cx="96" cy="144"/>
            </a:xfrm>
            <a:prstGeom prst="line">
              <a:avLst/>
            </a:prstGeom>
            <a:noFill/>
            <a:ln w="28575">
              <a:solidFill>
                <a:srgbClr val="0066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8042" name="Line 218"/>
            <p:cNvSpPr>
              <a:spLocks noChangeShapeType="1"/>
            </p:cNvSpPr>
            <p:nvPr/>
          </p:nvSpPr>
          <p:spPr bwMode="auto">
            <a:xfrm>
              <a:off x="4128" y="1728"/>
              <a:ext cx="48" cy="288"/>
            </a:xfrm>
            <a:prstGeom prst="line">
              <a:avLst/>
            </a:prstGeom>
            <a:noFill/>
            <a:ln w="28575">
              <a:solidFill>
                <a:srgbClr val="0066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8043" name="Line 219"/>
            <p:cNvSpPr>
              <a:spLocks noChangeShapeType="1"/>
            </p:cNvSpPr>
            <p:nvPr/>
          </p:nvSpPr>
          <p:spPr bwMode="auto">
            <a:xfrm flipH="1">
              <a:off x="4176" y="1824"/>
              <a:ext cx="48" cy="192"/>
            </a:xfrm>
            <a:prstGeom prst="line">
              <a:avLst/>
            </a:prstGeom>
            <a:noFill/>
            <a:ln w="28575">
              <a:solidFill>
                <a:srgbClr val="0066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8044" name="Line 220"/>
            <p:cNvSpPr>
              <a:spLocks noChangeShapeType="1"/>
            </p:cNvSpPr>
            <p:nvPr/>
          </p:nvSpPr>
          <p:spPr bwMode="auto">
            <a:xfrm>
              <a:off x="4080" y="1968"/>
              <a:ext cx="96" cy="48"/>
            </a:xfrm>
            <a:prstGeom prst="line">
              <a:avLst/>
            </a:prstGeom>
            <a:noFill/>
            <a:ln w="28575">
              <a:solidFill>
                <a:srgbClr val="0066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8045" name="Line 221"/>
            <p:cNvSpPr>
              <a:spLocks noChangeShapeType="1"/>
            </p:cNvSpPr>
            <p:nvPr/>
          </p:nvSpPr>
          <p:spPr bwMode="auto">
            <a:xfrm flipH="1">
              <a:off x="4176" y="1920"/>
              <a:ext cx="96" cy="96"/>
            </a:xfrm>
            <a:prstGeom prst="line">
              <a:avLst/>
            </a:prstGeom>
            <a:noFill/>
            <a:ln w="28575">
              <a:solidFill>
                <a:srgbClr val="0066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8046" name="Group 222"/>
          <p:cNvGrpSpPr>
            <a:grpSpLocks/>
          </p:cNvGrpSpPr>
          <p:nvPr/>
        </p:nvGrpSpPr>
        <p:grpSpPr bwMode="auto">
          <a:xfrm>
            <a:off x="6515100" y="889000"/>
            <a:ext cx="304800" cy="457200"/>
            <a:chOff x="4080" y="1728"/>
            <a:chExt cx="192" cy="288"/>
          </a:xfrm>
        </p:grpSpPr>
        <p:sp>
          <p:nvSpPr>
            <p:cNvPr id="78047" name="Line 223"/>
            <p:cNvSpPr>
              <a:spLocks noChangeShapeType="1"/>
            </p:cNvSpPr>
            <p:nvPr/>
          </p:nvSpPr>
          <p:spPr bwMode="auto">
            <a:xfrm>
              <a:off x="4080" y="1872"/>
              <a:ext cx="96" cy="144"/>
            </a:xfrm>
            <a:prstGeom prst="line">
              <a:avLst/>
            </a:prstGeom>
            <a:noFill/>
            <a:ln w="28575">
              <a:solidFill>
                <a:srgbClr val="0066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8048" name="Line 224"/>
            <p:cNvSpPr>
              <a:spLocks noChangeShapeType="1"/>
            </p:cNvSpPr>
            <p:nvPr/>
          </p:nvSpPr>
          <p:spPr bwMode="auto">
            <a:xfrm>
              <a:off x="4128" y="1728"/>
              <a:ext cx="48" cy="288"/>
            </a:xfrm>
            <a:prstGeom prst="line">
              <a:avLst/>
            </a:prstGeom>
            <a:noFill/>
            <a:ln w="28575">
              <a:solidFill>
                <a:srgbClr val="0066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8049" name="Line 225"/>
            <p:cNvSpPr>
              <a:spLocks noChangeShapeType="1"/>
            </p:cNvSpPr>
            <p:nvPr/>
          </p:nvSpPr>
          <p:spPr bwMode="auto">
            <a:xfrm flipH="1">
              <a:off x="4176" y="1824"/>
              <a:ext cx="48" cy="192"/>
            </a:xfrm>
            <a:prstGeom prst="line">
              <a:avLst/>
            </a:prstGeom>
            <a:noFill/>
            <a:ln w="28575">
              <a:solidFill>
                <a:srgbClr val="0066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8050" name="Line 226"/>
            <p:cNvSpPr>
              <a:spLocks noChangeShapeType="1"/>
            </p:cNvSpPr>
            <p:nvPr/>
          </p:nvSpPr>
          <p:spPr bwMode="auto">
            <a:xfrm>
              <a:off x="4080" y="1968"/>
              <a:ext cx="96" cy="48"/>
            </a:xfrm>
            <a:prstGeom prst="line">
              <a:avLst/>
            </a:prstGeom>
            <a:noFill/>
            <a:ln w="28575">
              <a:solidFill>
                <a:srgbClr val="0066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8051" name="Line 227"/>
            <p:cNvSpPr>
              <a:spLocks noChangeShapeType="1"/>
            </p:cNvSpPr>
            <p:nvPr/>
          </p:nvSpPr>
          <p:spPr bwMode="auto">
            <a:xfrm flipH="1">
              <a:off x="4176" y="1920"/>
              <a:ext cx="96" cy="96"/>
            </a:xfrm>
            <a:prstGeom prst="line">
              <a:avLst/>
            </a:prstGeom>
            <a:noFill/>
            <a:ln w="28575">
              <a:solidFill>
                <a:srgbClr val="0066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8058" name="Group 234"/>
          <p:cNvGrpSpPr>
            <a:grpSpLocks/>
          </p:cNvGrpSpPr>
          <p:nvPr/>
        </p:nvGrpSpPr>
        <p:grpSpPr bwMode="auto">
          <a:xfrm>
            <a:off x="5753100" y="1524000"/>
            <a:ext cx="304800" cy="457200"/>
            <a:chOff x="4080" y="1728"/>
            <a:chExt cx="192" cy="288"/>
          </a:xfrm>
        </p:grpSpPr>
        <p:sp>
          <p:nvSpPr>
            <p:cNvPr id="78059" name="Line 235"/>
            <p:cNvSpPr>
              <a:spLocks noChangeShapeType="1"/>
            </p:cNvSpPr>
            <p:nvPr/>
          </p:nvSpPr>
          <p:spPr bwMode="auto">
            <a:xfrm>
              <a:off x="4080" y="1872"/>
              <a:ext cx="96" cy="144"/>
            </a:xfrm>
            <a:prstGeom prst="line">
              <a:avLst/>
            </a:prstGeom>
            <a:noFill/>
            <a:ln w="28575">
              <a:solidFill>
                <a:srgbClr val="0066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8060" name="Line 236"/>
            <p:cNvSpPr>
              <a:spLocks noChangeShapeType="1"/>
            </p:cNvSpPr>
            <p:nvPr/>
          </p:nvSpPr>
          <p:spPr bwMode="auto">
            <a:xfrm>
              <a:off x="4128" y="1728"/>
              <a:ext cx="48" cy="288"/>
            </a:xfrm>
            <a:prstGeom prst="line">
              <a:avLst/>
            </a:prstGeom>
            <a:noFill/>
            <a:ln w="28575">
              <a:solidFill>
                <a:srgbClr val="0066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8061" name="Line 237"/>
            <p:cNvSpPr>
              <a:spLocks noChangeShapeType="1"/>
            </p:cNvSpPr>
            <p:nvPr/>
          </p:nvSpPr>
          <p:spPr bwMode="auto">
            <a:xfrm flipH="1">
              <a:off x="4176" y="1824"/>
              <a:ext cx="48" cy="192"/>
            </a:xfrm>
            <a:prstGeom prst="line">
              <a:avLst/>
            </a:prstGeom>
            <a:noFill/>
            <a:ln w="28575">
              <a:solidFill>
                <a:srgbClr val="0066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8062" name="Line 238"/>
            <p:cNvSpPr>
              <a:spLocks noChangeShapeType="1"/>
            </p:cNvSpPr>
            <p:nvPr/>
          </p:nvSpPr>
          <p:spPr bwMode="auto">
            <a:xfrm>
              <a:off x="4080" y="1968"/>
              <a:ext cx="96" cy="48"/>
            </a:xfrm>
            <a:prstGeom prst="line">
              <a:avLst/>
            </a:prstGeom>
            <a:noFill/>
            <a:ln w="28575">
              <a:solidFill>
                <a:srgbClr val="0066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8063" name="Line 239"/>
            <p:cNvSpPr>
              <a:spLocks noChangeShapeType="1"/>
            </p:cNvSpPr>
            <p:nvPr/>
          </p:nvSpPr>
          <p:spPr bwMode="auto">
            <a:xfrm flipH="1">
              <a:off x="4176" y="1920"/>
              <a:ext cx="96" cy="96"/>
            </a:xfrm>
            <a:prstGeom prst="line">
              <a:avLst/>
            </a:prstGeom>
            <a:noFill/>
            <a:ln w="28575">
              <a:solidFill>
                <a:srgbClr val="0066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8064" name="Group 240"/>
          <p:cNvGrpSpPr>
            <a:grpSpLocks/>
          </p:cNvGrpSpPr>
          <p:nvPr/>
        </p:nvGrpSpPr>
        <p:grpSpPr bwMode="auto">
          <a:xfrm>
            <a:off x="5105400" y="914400"/>
            <a:ext cx="304800" cy="457200"/>
            <a:chOff x="4080" y="1728"/>
            <a:chExt cx="192" cy="288"/>
          </a:xfrm>
        </p:grpSpPr>
        <p:sp>
          <p:nvSpPr>
            <p:cNvPr id="78065" name="Line 241"/>
            <p:cNvSpPr>
              <a:spLocks noChangeShapeType="1"/>
            </p:cNvSpPr>
            <p:nvPr/>
          </p:nvSpPr>
          <p:spPr bwMode="auto">
            <a:xfrm>
              <a:off x="4080" y="1872"/>
              <a:ext cx="96" cy="144"/>
            </a:xfrm>
            <a:prstGeom prst="line">
              <a:avLst/>
            </a:prstGeom>
            <a:noFill/>
            <a:ln w="28575">
              <a:solidFill>
                <a:srgbClr val="0066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8066" name="Line 242"/>
            <p:cNvSpPr>
              <a:spLocks noChangeShapeType="1"/>
            </p:cNvSpPr>
            <p:nvPr/>
          </p:nvSpPr>
          <p:spPr bwMode="auto">
            <a:xfrm>
              <a:off x="4128" y="1728"/>
              <a:ext cx="48" cy="288"/>
            </a:xfrm>
            <a:prstGeom prst="line">
              <a:avLst/>
            </a:prstGeom>
            <a:noFill/>
            <a:ln w="28575">
              <a:solidFill>
                <a:srgbClr val="0066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8067" name="Line 243"/>
            <p:cNvSpPr>
              <a:spLocks noChangeShapeType="1"/>
            </p:cNvSpPr>
            <p:nvPr/>
          </p:nvSpPr>
          <p:spPr bwMode="auto">
            <a:xfrm flipH="1">
              <a:off x="4176" y="1824"/>
              <a:ext cx="48" cy="192"/>
            </a:xfrm>
            <a:prstGeom prst="line">
              <a:avLst/>
            </a:prstGeom>
            <a:noFill/>
            <a:ln w="28575">
              <a:solidFill>
                <a:srgbClr val="0066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8068" name="Line 244"/>
            <p:cNvSpPr>
              <a:spLocks noChangeShapeType="1"/>
            </p:cNvSpPr>
            <p:nvPr/>
          </p:nvSpPr>
          <p:spPr bwMode="auto">
            <a:xfrm>
              <a:off x="4080" y="1968"/>
              <a:ext cx="96" cy="48"/>
            </a:xfrm>
            <a:prstGeom prst="line">
              <a:avLst/>
            </a:prstGeom>
            <a:noFill/>
            <a:ln w="28575">
              <a:solidFill>
                <a:srgbClr val="0066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8069" name="Line 245"/>
            <p:cNvSpPr>
              <a:spLocks noChangeShapeType="1"/>
            </p:cNvSpPr>
            <p:nvPr/>
          </p:nvSpPr>
          <p:spPr bwMode="auto">
            <a:xfrm flipH="1">
              <a:off x="4176" y="1920"/>
              <a:ext cx="96" cy="96"/>
            </a:xfrm>
            <a:prstGeom prst="line">
              <a:avLst/>
            </a:prstGeom>
            <a:noFill/>
            <a:ln w="28575">
              <a:solidFill>
                <a:srgbClr val="0066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8070" name="Group 246"/>
          <p:cNvGrpSpPr>
            <a:grpSpLocks/>
          </p:cNvGrpSpPr>
          <p:nvPr/>
        </p:nvGrpSpPr>
        <p:grpSpPr bwMode="auto">
          <a:xfrm>
            <a:off x="5105400" y="1524000"/>
            <a:ext cx="304800" cy="457200"/>
            <a:chOff x="4080" y="1728"/>
            <a:chExt cx="192" cy="288"/>
          </a:xfrm>
        </p:grpSpPr>
        <p:sp>
          <p:nvSpPr>
            <p:cNvPr id="78071" name="Line 247"/>
            <p:cNvSpPr>
              <a:spLocks noChangeShapeType="1"/>
            </p:cNvSpPr>
            <p:nvPr/>
          </p:nvSpPr>
          <p:spPr bwMode="auto">
            <a:xfrm>
              <a:off x="4080" y="1872"/>
              <a:ext cx="96" cy="144"/>
            </a:xfrm>
            <a:prstGeom prst="line">
              <a:avLst/>
            </a:prstGeom>
            <a:noFill/>
            <a:ln w="28575">
              <a:solidFill>
                <a:srgbClr val="0066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8072" name="Line 248"/>
            <p:cNvSpPr>
              <a:spLocks noChangeShapeType="1"/>
            </p:cNvSpPr>
            <p:nvPr/>
          </p:nvSpPr>
          <p:spPr bwMode="auto">
            <a:xfrm>
              <a:off x="4128" y="1728"/>
              <a:ext cx="48" cy="288"/>
            </a:xfrm>
            <a:prstGeom prst="line">
              <a:avLst/>
            </a:prstGeom>
            <a:noFill/>
            <a:ln w="28575">
              <a:solidFill>
                <a:srgbClr val="0066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8073" name="Line 249"/>
            <p:cNvSpPr>
              <a:spLocks noChangeShapeType="1"/>
            </p:cNvSpPr>
            <p:nvPr/>
          </p:nvSpPr>
          <p:spPr bwMode="auto">
            <a:xfrm flipH="1">
              <a:off x="4176" y="1824"/>
              <a:ext cx="48" cy="192"/>
            </a:xfrm>
            <a:prstGeom prst="line">
              <a:avLst/>
            </a:prstGeom>
            <a:noFill/>
            <a:ln w="28575">
              <a:solidFill>
                <a:srgbClr val="0066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8074" name="Line 250"/>
            <p:cNvSpPr>
              <a:spLocks noChangeShapeType="1"/>
            </p:cNvSpPr>
            <p:nvPr/>
          </p:nvSpPr>
          <p:spPr bwMode="auto">
            <a:xfrm>
              <a:off x="4080" y="1968"/>
              <a:ext cx="96" cy="48"/>
            </a:xfrm>
            <a:prstGeom prst="line">
              <a:avLst/>
            </a:prstGeom>
            <a:noFill/>
            <a:ln w="28575">
              <a:solidFill>
                <a:srgbClr val="0066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8075" name="Line 251"/>
            <p:cNvSpPr>
              <a:spLocks noChangeShapeType="1"/>
            </p:cNvSpPr>
            <p:nvPr/>
          </p:nvSpPr>
          <p:spPr bwMode="auto">
            <a:xfrm flipH="1">
              <a:off x="4176" y="1920"/>
              <a:ext cx="96" cy="96"/>
            </a:xfrm>
            <a:prstGeom prst="line">
              <a:avLst/>
            </a:prstGeom>
            <a:noFill/>
            <a:ln w="28575">
              <a:solidFill>
                <a:srgbClr val="0066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8082" name="Group 258"/>
          <p:cNvGrpSpPr>
            <a:grpSpLocks/>
          </p:cNvGrpSpPr>
          <p:nvPr/>
        </p:nvGrpSpPr>
        <p:grpSpPr bwMode="auto">
          <a:xfrm>
            <a:off x="4533900" y="850900"/>
            <a:ext cx="304800" cy="457200"/>
            <a:chOff x="4080" y="1728"/>
            <a:chExt cx="192" cy="288"/>
          </a:xfrm>
        </p:grpSpPr>
        <p:sp>
          <p:nvSpPr>
            <p:cNvPr id="78083" name="Line 259"/>
            <p:cNvSpPr>
              <a:spLocks noChangeShapeType="1"/>
            </p:cNvSpPr>
            <p:nvPr/>
          </p:nvSpPr>
          <p:spPr bwMode="auto">
            <a:xfrm>
              <a:off x="4080" y="1872"/>
              <a:ext cx="96" cy="144"/>
            </a:xfrm>
            <a:prstGeom prst="line">
              <a:avLst/>
            </a:prstGeom>
            <a:noFill/>
            <a:ln w="28575">
              <a:solidFill>
                <a:srgbClr val="0066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8084" name="Line 260"/>
            <p:cNvSpPr>
              <a:spLocks noChangeShapeType="1"/>
            </p:cNvSpPr>
            <p:nvPr/>
          </p:nvSpPr>
          <p:spPr bwMode="auto">
            <a:xfrm>
              <a:off x="4128" y="1728"/>
              <a:ext cx="48" cy="288"/>
            </a:xfrm>
            <a:prstGeom prst="line">
              <a:avLst/>
            </a:prstGeom>
            <a:noFill/>
            <a:ln w="28575">
              <a:solidFill>
                <a:srgbClr val="0066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8085" name="Line 261"/>
            <p:cNvSpPr>
              <a:spLocks noChangeShapeType="1"/>
            </p:cNvSpPr>
            <p:nvPr/>
          </p:nvSpPr>
          <p:spPr bwMode="auto">
            <a:xfrm flipH="1">
              <a:off x="4176" y="1824"/>
              <a:ext cx="48" cy="192"/>
            </a:xfrm>
            <a:prstGeom prst="line">
              <a:avLst/>
            </a:prstGeom>
            <a:noFill/>
            <a:ln w="28575">
              <a:solidFill>
                <a:srgbClr val="0066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8086" name="Line 262"/>
            <p:cNvSpPr>
              <a:spLocks noChangeShapeType="1"/>
            </p:cNvSpPr>
            <p:nvPr/>
          </p:nvSpPr>
          <p:spPr bwMode="auto">
            <a:xfrm>
              <a:off x="4080" y="1968"/>
              <a:ext cx="96" cy="48"/>
            </a:xfrm>
            <a:prstGeom prst="line">
              <a:avLst/>
            </a:prstGeom>
            <a:noFill/>
            <a:ln w="28575">
              <a:solidFill>
                <a:srgbClr val="0066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8087" name="Line 263"/>
            <p:cNvSpPr>
              <a:spLocks noChangeShapeType="1"/>
            </p:cNvSpPr>
            <p:nvPr/>
          </p:nvSpPr>
          <p:spPr bwMode="auto">
            <a:xfrm flipH="1">
              <a:off x="4176" y="1920"/>
              <a:ext cx="96" cy="96"/>
            </a:xfrm>
            <a:prstGeom prst="line">
              <a:avLst/>
            </a:prstGeom>
            <a:noFill/>
            <a:ln w="28575">
              <a:solidFill>
                <a:srgbClr val="0066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8088" name="Group 264"/>
          <p:cNvGrpSpPr>
            <a:grpSpLocks/>
          </p:cNvGrpSpPr>
          <p:nvPr/>
        </p:nvGrpSpPr>
        <p:grpSpPr bwMode="auto">
          <a:xfrm>
            <a:off x="7658100" y="1524000"/>
            <a:ext cx="304800" cy="457200"/>
            <a:chOff x="4080" y="1728"/>
            <a:chExt cx="192" cy="288"/>
          </a:xfrm>
        </p:grpSpPr>
        <p:sp>
          <p:nvSpPr>
            <p:cNvPr id="78089" name="Line 265"/>
            <p:cNvSpPr>
              <a:spLocks noChangeShapeType="1"/>
            </p:cNvSpPr>
            <p:nvPr/>
          </p:nvSpPr>
          <p:spPr bwMode="auto">
            <a:xfrm>
              <a:off x="4080" y="1872"/>
              <a:ext cx="96" cy="144"/>
            </a:xfrm>
            <a:prstGeom prst="line">
              <a:avLst/>
            </a:prstGeom>
            <a:noFill/>
            <a:ln w="28575">
              <a:solidFill>
                <a:srgbClr val="0066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8090" name="Line 266"/>
            <p:cNvSpPr>
              <a:spLocks noChangeShapeType="1"/>
            </p:cNvSpPr>
            <p:nvPr/>
          </p:nvSpPr>
          <p:spPr bwMode="auto">
            <a:xfrm>
              <a:off x="4128" y="1728"/>
              <a:ext cx="48" cy="288"/>
            </a:xfrm>
            <a:prstGeom prst="line">
              <a:avLst/>
            </a:prstGeom>
            <a:noFill/>
            <a:ln w="28575">
              <a:solidFill>
                <a:srgbClr val="0066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8091" name="Line 267"/>
            <p:cNvSpPr>
              <a:spLocks noChangeShapeType="1"/>
            </p:cNvSpPr>
            <p:nvPr/>
          </p:nvSpPr>
          <p:spPr bwMode="auto">
            <a:xfrm flipH="1">
              <a:off x="4176" y="1824"/>
              <a:ext cx="48" cy="192"/>
            </a:xfrm>
            <a:prstGeom prst="line">
              <a:avLst/>
            </a:prstGeom>
            <a:noFill/>
            <a:ln w="28575">
              <a:solidFill>
                <a:srgbClr val="0066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8092" name="Line 268"/>
            <p:cNvSpPr>
              <a:spLocks noChangeShapeType="1"/>
            </p:cNvSpPr>
            <p:nvPr/>
          </p:nvSpPr>
          <p:spPr bwMode="auto">
            <a:xfrm>
              <a:off x="4080" y="1968"/>
              <a:ext cx="96" cy="48"/>
            </a:xfrm>
            <a:prstGeom prst="line">
              <a:avLst/>
            </a:prstGeom>
            <a:noFill/>
            <a:ln w="28575">
              <a:solidFill>
                <a:srgbClr val="0066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8093" name="Line 269"/>
            <p:cNvSpPr>
              <a:spLocks noChangeShapeType="1"/>
            </p:cNvSpPr>
            <p:nvPr/>
          </p:nvSpPr>
          <p:spPr bwMode="auto">
            <a:xfrm flipH="1">
              <a:off x="4176" y="1920"/>
              <a:ext cx="96" cy="96"/>
            </a:xfrm>
            <a:prstGeom prst="line">
              <a:avLst/>
            </a:prstGeom>
            <a:noFill/>
            <a:ln w="28575">
              <a:solidFill>
                <a:srgbClr val="0066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8094" name="Group 270"/>
          <p:cNvGrpSpPr>
            <a:grpSpLocks/>
          </p:cNvGrpSpPr>
          <p:nvPr/>
        </p:nvGrpSpPr>
        <p:grpSpPr bwMode="auto">
          <a:xfrm>
            <a:off x="8204200" y="1524000"/>
            <a:ext cx="304800" cy="457200"/>
            <a:chOff x="4080" y="1728"/>
            <a:chExt cx="192" cy="288"/>
          </a:xfrm>
        </p:grpSpPr>
        <p:sp>
          <p:nvSpPr>
            <p:cNvPr id="78095" name="Line 271"/>
            <p:cNvSpPr>
              <a:spLocks noChangeShapeType="1"/>
            </p:cNvSpPr>
            <p:nvPr/>
          </p:nvSpPr>
          <p:spPr bwMode="auto">
            <a:xfrm>
              <a:off x="4080" y="1872"/>
              <a:ext cx="96" cy="144"/>
            </a:xfrm>
            <a:prstGeom prst="line">
              <a:avLst/>
            </a:prstGeom>
            <a:noFill/>
            <a:ln w="28575">
              <a:solidFill>
                <a:srgbClr val="0066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8096" name="Line 272"/>
            <p:cNvSpPr>
              <a:spLocks noChangeShapeType="1"/>
            </p:cNvSpPr>
            <p:nvPr/>
          </p:nvSpPr>
          <p:spPr bwMode="auto">
            <a:xfrm>
              <a:off x="4128" y="1728"/>
              <a:ext cx="48" cy="288"/>
            </a:xfrm>
            <a:prstGeom prst="line">
              <a:avLst/>
            </a:prstGeom>
            <a:noFill/>
            <a:ln w="28575">
              <a:solidFill>
                <a:srgbClr val="0066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8097" name="Line 273"/>
            <p:cNvSpPr>
              <a:spLocks noChangeShapeType="1"/>
            </p:cNvSpPr>
            <p:nvPr/>
          </p:nvSpPr>
          <p:spPr bwMode="auto">
            <a:xfrm flipH="1">
              <a:off x="4176" y="1824"/>
              <a:ext cx="48" cy="192"/>
            </a:xfrm>
            <a:prstGeom prst="line">
              <a:avLst/>
            </a:prstGeom>
            <a:noFill/>
            <a:ln w="28575">
              <a:solidFill>
                <a:srgbClr val="0066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8098" name="Line 274"/>
            <p:cNvSpPr>
              <a:spLocks noChangeShapeType="1"/>
            </p:cNvSpPr>
            <p:nvPr/>
          </p:nvSpPr>
          <p:spPr bwMode="auto">
            <a:xfrm>
              <a:off x="4080" y="1968"/>
              <a:ext cx="96" cy="48"/>
            </a:xfrm>
            <a:prstGeom prst="line">
              <a:avLst/>
            </a:prstGeom>
            <a:noFill/>
            <a:ln w="28575">
              <a:solidFill>
                <a:srgbClr val="0066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8099" name="Line 275"/>
            <p:cNvSpPr>
              <a:spLocks noChangeShapeType="1"/>
            </p:cNvSpPr>
            <p:nvPr/>
          </p:nvSpPr>
          <p:spPr bwMode="auto">
            <a:xfrm flipH="1">
              <a:off x="4176" y="1920"/>
              <a:ext cx="96" cy="96"/>
            </a:xfrm>
            <a:prstGeom prst="line">
              <a:avLst/>
            </a:prstGeom>
            <a:noFill/>
            <a:ln w="28575">
              <a:solidFill>
                <a:srgbClr val="0066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8106" name="Group 282"/>
          <p:cNvGrpSpPr>
            <a:grpSpLocks/>
          </p:cNvGrpSpPr>
          <p:nvPr/>
        </p:nvGrpSpPr>
        <p:grpSpPr bwMode="auto">
          <a:xfrm>
            <a:off x="7708900" y="914400"/>
            <a:ext cx="304800" cy="457200"/>
            <a:chOff x="4080" y="1728"/>
            <a:chExt cx="192" cy="288"/>
          </a:xfrm>
        </p:grpSpPr>
        <p:sp>
          <p:nvSpPr>
            <p:cNvPr id="78107" name="Line 283"/>
            <p:cNvSpPr>
              <a:spLocks noChangeShapeType="1"/>
            </p:cNvSpPr>
            <p:nvPr/>
          </p:nvSpPr>
          <p:spPr bwMode="auto">
            <a:xfrm>
              <a:off x="4080" y="1872"/>
              <a:ext cx="96" cy="144"/>
            </a:xfrm>
            <a:prstGeom prst="line">
              <a:avLst/>
            </a:prstGeom>
            <a:noFill/>
            <a:ln w="28575">
              <a:solidFill>
                <a:srgbClr val="0066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8108" name="Line 284"/>
            <p:cNvSpPr>
              <a:spLocks noChangeShapeType="1"/>
            </p:cNvSpPr>
            <p:nvPr/>
          </p:nvSpPr>
          <p:spPr bwMode="auto">
            <a:xfrm>
              <a:off x="4128" y="1728"/>
              <a:ext cx="48" cy="288"/>
            </a:xfrm>
            <a:prstGeom prst="line">
              <a:avLst/>
            </a:prstGeom>
            <a:noFill/>
            <a:ln w="28575">
              <a:solidFill>
                <a:srgbClr val="0066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8109" name="Line 285"/>
            <p:cNvSpPr>
              <a:spLocks noChangeShapeType="1"/>
            </p:cNvSpPr>
            <p:nvPr/>
          </p:nvSpPr>
          <p:spPr bwMode="auto">
            <a:xfrm flipH="1">
              <a:off x="4176" y="1824"/>
              <a:ext cx="48" cy="192"/>
            </a:xfrm>
            <a:prstGeom prst="line">
              <a:avLst/>
            </a:prstGeom>
            <a:noFill/>
            <a:ln w="28575">
              <a:solidFill>
                <a:srgbClr val="0066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8110" name="Line 286"/>
            <p:cNvSpPr>
              <a:spLocks noChangeShapeType="1"/>
            </p:cNvSpPr>
            <p:nvPr/>
          </p:nvSpPr>
          <p:spPr bwMode="auto">
            <a:xfrm>
              <a:off x="4080" y="1968"/>
              <a:ext cx="96" cy="48"/>
            </a:xfrm>
            <a:prstGeom prst="line">
              <a:avLst/>
            </a:prstGeom>
            <a:noFill/>
            <a:ln w="28575">
              <a:solidFill>
                <a:srgbClr val="0066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8111" name="Line 287"/>
            <p:cNvSpPr>
              <a:spLocks noChangeShapeType="1"/>
            </p:cNvSpPr>
            <p:nvPr/>
          </p:nvSpPr>
          <p:spPr bwMode="auto">
            <a:xfrm flipH="1">
              <a:off x="4176" y="1920"/>
              <a:ext cx="96" cy="96"/>
            </a:xfrm>
            <a:prstGeom prst="line">
              <a:avLst/>
            </a:prstGeom>
            <a:noFill/>
            <a:ln w="28575">
              <a:solidFill>
                <a:srgbClr val="0066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8112" name="Text Box 288"/>
          <p:cNvSpPr txBox="1">
            <a:spLocks noChangeArrowheads="1"/>
          </p:cNvSpPr>
          <p:nvPr/>
        </p:nvSpPr>
        <p:spPr bwMode="auto">
          <a:xfrm>
            <a:off x="4267200" y="2514600"/>
            <a:ext cx="4419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u="none">
                <a:solidFill>
                  <a:srgbClr val="FFFF00"/>
                </a:solidFill>
                <a:latin typeface="Arial" charset="0"/>
              </a:rPr>
              <a:t>      </a:t>
            </a:r>
            <a:r>
              <a:rPr lang="en-US" sz="2800" b="1" u="none"/>
              <a:t>Hình:  Sau khi Tỉa</a:t>
            </a:r>
          </a:p>
        </p:txBody>
      </p:sp>
      <p:sp>
        <p:nvSpPr>
          <p:cNvPr id="78114" name="Text Box 290"/>
          <p:cNvSpPr txBox="1">
            <a:spLocks noChangeArrowheads="1"/>
          </p:cNvSpPr>
          <p:nvPr/>
        </p:nvSpPr>
        <p:spPr bwMode="auto">
          <a:xfrm>
            <a:off x="0" y="1676400"/>
            <a:ext cx="3962400" cy="1370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u="none"/>
              <a:t>-Bỏ các cây yếu, sâu, bệnh</a:t>
            </a:r>
          </a:p>
          <a:p>
            <a:pPr>
              <a:spcBef>
                <a:spcPct val="50000"/>
              </a:spcBef>
            </a:pPr>
            <a:r>
              <a:rPr lang="en-US" sz="2400" u="none">
                <a:sym typeface="Webdings" pitchFamily="18" charset="2"/>
              </a:rPr>
              <a:t>Loại bỏ cây bệnh, đảm bảo mật độ</a:t>
            </a:r>
          </a:p>
        </p:txBody>
      </p:sp>
      <p:sp>
        <p:nvSpPr>
          <p:cNvPr id="78115" name="Text Box 291"/>
          <p:cNvSpPr txBox="1">
            <a:spLocks noChangeArrowheads="1"/>
          </p:cNvSpPr>
          <p:nvPr/>
        </p:nvSpPr>
        <p:spPr bwMode="auto">
          <a:xfrm>
            <a:off x="0" y="3200400"/>
            <a:ext cx="3962400" cy="1370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u="none"/>
              <a:t>-Trồng vào chỗ cây chết, mọc thưa</a:t>
            </a:r>
          </a:p>
          <a:p>
            <a:pPr>
              <a:spcBef>
                <a:spcPct val="50000"/>
              </a:spcBef>
            </a:pPr>
            <a:r>
              <a:rPr lang="en-US" sz="2400" u="none">
                <a:sym typeface="Webdings" pitchFamily="18" charset="2"/>
              </a:rPr>
              <a:t>Đảm bảo mật độ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8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78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77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779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78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78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926" grpId="0"/>
      <p:bldP spid="78027" grpId="0" animBg="1"/>
      <p:bldP spid="78112" grpId="0"/>
      <p:bldP spid="78114" grpId="0"/>
      <p:bldP spid="781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1" name="Text Box 3"/>
          <p:cNvSpPr txBox="1">
            <a:spLocks noChangeArrowheads="1"/>
          </p:cNvSpPr>
          <p:nvPr/>
        </p:nvSpPr>
        <p:spPr bwMode="auto">
          <a:xfrm>
            <a:off x="0" y="10668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u="none">
                <a:solidFill>
                  <a:srgbClr val="0000FF"/>
                </a:solidFill>
                <a:latin typeface="Arial" charset="0"/>
              </a:rPr>
              <a:t>I . TỈA, DẶM CÂY</a:t>
            </a:r>
          </a:p>
        </p:txBody>
      </p:sp>
      <p:sp>
        <p:nvSpPr>
          <p:cNvPr id="94302" name="Line 94"/>
          <p:cNvSpPr>
            <a:spLocks noChangeShapeType="1"/>
          </p:cNvSpPr>
          <p:nvPr/>
        </p:nvSpPr>
        <p:spPr bwMode="auto">
          <a:xfrm>
            <a:off x="-25400" y="927100"/>
            <a:ext cx="3733800" cy="0"/>
          </a:xfrm>
          <a:prstGeom prst="line">
            <a:avLst/>
          </a:prstGeom>
          <a:noFill/>
          <a:ln w="76200" cmpd="tri">
            <a:solidFill>
              <a:srgbClr val="33CC33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4303" name="Line 95"/>
          <p:cNvSpPr>
            <a:spLocks noChangeShapeType="1"/>
          </p:cNvSpPr>
          <p:nvPr/>
        </p:nvSpPr>
        <p:spPr bwMode="auto">
          <a:xfrm>
            <a:off x="3733800" y="0"/>
            <a:ext cx="76200" cy="6858000"/>
          </a:xfrm>
          <a:prstGeom prst="line">
            <a:avLst/>
          </a:prstGeom>
          <a:noFill/>
          <a:ln w="38100" cmpd="dbl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4305" name="Text Box 97"/>
          <p:cNvSpPr txBox="1">
            <a:spLocks noChangeArrowheads="1"/>
          </p:cNvSpPr>
          <p:nvPr/>
        </p:nvSpPr>
        <p:spPr bwMode="auto">
          <a:xfrm>
            <a:off x="0" y="1524000"/>
            <a:ext cx="381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u="none">
                <a:solidFill>
                  <a:srgbClr val="0000FF"/>
                </a:solidFill>
                <a:latin typeface="Arial" charset="0"/>
              </a:rPr>
              <a:t>II. LÀM CỎ, VUN XỚI</a:t>
            </a:r>
          </a:p>
        </p:txBody>
      </p:sp>
      <p:sp>
        <p:nvSpPr>
          <p:cNvPr id="94306" name="Text Box 98"/>
          <p:cNvSpPr txBox="1">
            <a:spLocks noChangeArrowheads="1"/>
          </p:cNvSpPr>
          <p:nvPr/>
        </p:nvSpPr>
        <p:spPr bwMode="auto">
          <a:xfrm>
            <a:off x="4267200" y="609600"/>
            <a:ext cx="4419600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u="none"/>
              <a:t>Nhân dân ta có câu: “Công cấy là công bỏ, công làm cỏ là công ăn”</a:t>
            </a:r>
          </a:p>
        </p:txBody>
      </p:sp>
      <p:sp>
        <p:nvSpPr>
          <p:cNvPr id="94307" name="Text Box 99"/>
          <p:cNvSpPr txBox="1">
            <a:spLocks noChangeArrowheads="1"/>
          </p:cNvSpPr>
          <p:nvPr/>
        </p:nvSpPr>
        <p:spPr bwMode="auto">
          <a:xfrm>
            <a:off x="4267200" y="2362200"/>
            <a:ext cx="43434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u="none"/>
              <a:t>Em hiểu câu nói đó như thế nào?</a:t>
            </a:r>
          </a:p>
        </p:txBody>
      </p:sp>
      <p:sp>
        <p:nvSpPr>
          <p:cNvPr id="94308" name="Text Box 100"/>
          <p:cNvSpPr txBox="1">
            <a:spLocks noChangeArrowheads="1"/>
          </p:cNvSpPr>
          <p:nvPr/>
        </p:nvSpPr>
        <p:spPr bwMode="auto">
          <a:xfrm>
            <a:off x="0" y="0"/>
            <a:ext cx="38100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u="none">
                <a:solidFill>
                  <a:srgbClr val="FF3300"/>
                </a:solidFill>
                <a:latin typeface="Arial" charset="0"/>
              </a:rPr>
              <a:t>BÀI 19: CÁC BiỆN PHÁP CHĂM SÓC CÂY TRỒNG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43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43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43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43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94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305" grpId="0"/>
      <p:bldP spid="94306" grpId="0"/>
      <p:bldP spid="9430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5" name="Text Box 3"/>
          <p:cNvSpPr txBox="1">
            <a:spLocks noChangeArrowheads="1"/>
          </p:cNvSpPr>
          <p:nvPr/>
        </p:nvSpPr>
        <p:spPr bwMode="auto">
          <a:xfrm>
            <a:off x="0" y="1066800"/>
            <a:ext cx="381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u="none">
                <a:solidFill>
                  <a:srgbClr val="0000FF"/>
                </a:solidFill>
              </a:rPr>
              <a:t>I . TỈA, DẶM CÂY</a:t>
            </a:r>
          </a:p>
        </p:txBody>
      </p:sp>
      <p:sp>
        <p:nvSpPr>
          <p:cNvPr id="100356" name="Line 4"/>
          <p:cNvSpPr>
            <a:spLocks noChangeShapeType="1"/>
          </p:cNvSpPr>
          <p:nvPr/>
        </p:nvSpPr>
        <p:spPr bwMode="auto">
          <a:xfrm>
            <a:off x="-25400" y="927100"/>
            <a:ext cx="3733800" cy="0"/>
          </a:xfrm>
          <a:prstGeom prst="line">
            <a:avLst/>
          </a:prstGeom>
          <a:noFill/>
          <a:ln w="76200" cmpd="tri">
            <a:solidFill>
              <a:srgbClr val="0066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0357" name="Line 5"/>
          <p:cNvSpPr>
            <a:spLocks noChangeShapeType="1"/>
          </p:cNvSpPr>
          <p:nvPr/>
        </p:nvSpPr>
        <p:spPr bwMode="auto">
          <a:xfrm>
            <a:off x="4191000" y="0"/>
            <a:ext cx="76200" cy="6858000"/>
          </a:xfrm>
          <a:prstGeom prst="line">
            <a:avLst/>
          </a:prstGeom>
          <a:noFill/>
          <a:ln w="38100" cmpd="dbl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0358" name="Text Box 6"/>
          <p:cNvSpPr txBox="1">
            <a:spLocks noChangeArrowheads="1"/>
          </p:cNvSpPr>
          <p:nvPr/>
        </p:nvSpPr>
        <p:spPr bwMode="auto">
          <a:xfrm>
            <a:off x="0" y="1524000"/>
            <a:ext cx="4038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u="none">
                <a:solidFill>
                  <a:srgbClr val="0000FF"/>
                </a:solidFill>
              </a:rPr>
              <a:t>II. LÀM CỎ, VUN XỚI</a:t>
            </a:r>
          </a:p>
        </p:txBody>
      </p:sp>
      <p:sp>
        <p:nvSpPr>
          <p:cNvPr id="100365" name="Text Box 13"/>
          <p:cNvSpPr txBox="1">
            <a:spLocks noChangeArrowheads="1"/>
          </p:cNvSpPr>
          <p:nvPr/>
        </p:nvSpPr>
        <p:spPr bwMode="auto">
          <a:xfrm>
            <a:off x="4114800" y="5359400"/>
            <a:ext cx="4724400" cy="100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u="none">
                <a:solidFill>
                  <a:srgbClr val="FFFF00"/>
                </a:solidFill>
                <a:latin typeface="Arial" charset="0"/>
              </a:rPr>
              <a:t>   </a:t>
            </a:r>
            <a:r>
              <a:rPr lang="en-US" sz="2400" b="1" u="none">
                <a:latin typeface="Arial" charset="0"/>
              </a:rPr>
              <a:t>Cho biết hình 29 (a) và (b) </a:t>
            </a:r>
          </a:p>
          <a:p>
            <a:pPr algn="ctr">
              <a:spcBef>
                <a:spcPct val="50000"/>
              </a:spcBef>
            </a:pPr>
            <a:r>
              <a:rPr lang="en-US" sz="2400" b="1" u="none">
                <a:latin typeface="Arial" charset="0"/>
              </a:rPr>
              <a:t> người nông dân đang làm gì ?</a:t>
            </a:r>
          </a:p>
        </p:txBody>
      </p:sp>
      <p:sp>
        <p:nvSpPr>
          <p:cNvPr id="100368" name="Text Box 16"/>
          <p:cNvSpPr txBox="1">
            <a:spLocks noChangeArrowheads="1"/>
          </p:cNvSpPr>
          <p:nvPr/>
        </p:nvSpPr>
        <p:spPr bwMode="auto">
          <a:xfrm>
            <a:off x="4419600" y="5486400"/>
            <a:ext cx="47244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u="none">
                <a:latin typeface="Arial" charset="0"/>
              </a:rPr>
              <a:t>Vậy làm cỏ, vun xới là gì?Mục đích của việc làm cỏ,vun xới?</a:t>
            </a:r>
          </a:p>
        </p:txBody>
      </p:sp>
      <p:pic>
        <p:nvPicPr>
          <p:cNvPr id="100369" name="Picture 17" descr="Vun xoi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29200" y="2895600"/>
            <a:ext cx="3810000" cy="2590800"/>
          </a:xfrm>
          <a:prstGeom prst="rect">
            <a:avLst/>
          </a:prstGeom>
          <a:noFill/>
        </p:spPr>
      </p:pic>
      <p:pic>
        <p:nvPicPr>
          <p:cNvPr id="100370" name="Picture 18" descr="Lam c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29200" y="0"/>
            <a:ext cx="3822700" cy="2768600"/>
          </a:xfrm>
          <a:prstGeom prst="rect">
            <a:avLst/>
          </a:prstGeom>
          <a:noFill/>
        </p:spPr>
      </p:pic>
      <p:sp>
        <p:nvSpPr>
          <p:cNvPr id="100372" name="Text Box 20"/>
          <p:cNvSpPr txBox="1">
            <a:spLocks noChangeArrowheads="1"/>
          </p:cNvSpPr>
          <p:nvPr/>
        </p:nvSpPr>
        <p:spPr bwMode="auto">
          <a:xfrm>
            <a:off x="0" y="2057400"/>
            <a:ext cx="381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400" b="1">
              <a:solidFill>
                <a:srgbClr val="FFCCFF"/>
              </a:solidFill>
              <a:latin typeface="Arial" charset="0"/>
            </a:endParaRPr>
          </a:p>
        </p:txBody>
      </p:sp>
      <p:sp>
        <p:nvSpPr>
          <p:cNvPr id="100374" name="Rectangle 22"/>
          <p:cNvSpPr>
            <a:spLocks noChangeArrowheads="1"/>
          </p:cNvSpPr>
          <p:nvPr/>
        </p:nvSpPr>
        <p:spPr bwMode="auto">
          <a:xfrm>
            <a:off x="0" y="0"/>
            <a:ext cx="37338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400" b="1" u="none">
                <a:solidFill>
                  <a:srgbClr val="FF0000"/>
                </a:solidFill>
              </a:rPr>
              <a:t>BÀI 19: CÁC BIỆN PHÁP CHĂM SÓC CÂYTRỒNG</a:t>
            </a:r>
          </a:p>
        </p:txBody>
      </p:sp>
      <p:sp>
        <p:nvSpPr>
          <p:cNvPr id="100376" name="Text Box 24"/>
          <p:cNvSpPr txBox="1">
            <a:spLocks noChangeArrowheads="1"/>
          </p:cNvSpPr>
          <p:nvPr/>
        </p:nvSpPr>
        <p:spPr bwMode="auto">
          <a:xfrm>
            <a:off x="0" y="1981200"/>
            <a:ext cx="4191000" cy="173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u="none"/>
              <a:t>-Diệt hết cỏ mọc xen cây trồng</a:t>
            </a:r>
          </a:p>
          <a:p>
            <a:pPr>
              <a:spcBef>
                <a:spcPct val="50000"/>
              </a:spcBef>
            </a:pPr>
            <a:r>
              <a:rPr lang="en-US" sz="2400" u="none">
                <a:sym typeface="Webdings" pitchFamily="18" charset="2"/>
              </a:rPr>
              <a:t>Loại bỏ cây dại và tranh chất dinh dưỡng và ánh sáng của cây trồng.</a:t>
            </a:r>
          </a:p>
        </p:txBody>
      </p:sp>
      <p:sp>
        <p:nvSpPr>
          <p:cNvPr id="100377" name="Text Box 25"/>
          <p:cNvSpPr txBox="1">
            <a:spLocks noChangeArrowheads="1"/>
          </p:cNvSpPr>
          <p:nvPr/>
        </p:nvSpPr>
        <p:spPr bwMode="auto">
          <a:xfrm>
            <a:off x="0" y="3962400"/>
            <a:ext cx="4191000" cy="2465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u="none"/>
              <a:t>-Thêm đất màu vào gốc cây, làm đất tăng thêm độ thoáng.</a:t>
            </a:r>
          </a:p>
          <a:p>
            <a:pPr>
              <a:spcBef>
                <a:spcPct val="50000"/>
              </a:spcBef>
            </a:pPr>
            <a:r>
              <a:rPr lang="en-US" sz="2400" u="none">
                <a:sym typeface="Webdings" pitchFamily="18" charset="2"/>
              </a:rPr>
              <a:t>Giữ cây đứng vững, cung cấp chất dinh dưỡng cho cây, cung cấp oxy cho cây, hạn chế bốc hơi nước.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0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00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00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7" dur="500"/>
                                        <p:tgtEl>
                                          <p:spTgt spid="1003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03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03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xit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8" dur="500"/>
                                        <p:tgtEl>
                                          <p:spTgt spid="1003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100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100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65" grpId="0"/>
      <p:bldP spid="100365" grpId="1"/>
      <p:bldP spid="100368" grpId="0"/>
      <p:bldP spid="100368" grpId="2"/>
      <p:bldP spid="100376" grpId="0"/>
      <p:bldP spid="10037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3" name="Text Box 3"/>
          <p:cNvSpPr txBox="1">
            <a:spLocks noChangeArrowheads="1"/>
          </p:cNvSpPr>
          <p:nvPr/>
        </p:nvSpPr>
        <p:spPr bwMode="auto">
          <a:xfrm>
            <a:off x="0" y="1066800"/>
            <a:ext cx="4495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u="none">
                <a:solidFill>
                  <a:srgbClr val="0000FF"/>
                </a:solidFill>
              </a:rPr>
              <a:t>I . TỈA, DẶM CÂY</a:t>
            </a:r>
          </a:p>
        </p:txBody>
      </p:sp>
      <p:sp>
        <p:nvSpPr>
          <p:cNvPr id="102404" name="Line 4"/>
          <p:cNvSpPr>
            <a:spLocks noChangeShapeType="1"/>
          </p:cNvSpPr>
          <p:nvPr/>
        </p:nvSpPr>
        <p:spPr bwMode="auto">
          <a:xfrm>
            <a:off x="0" y="990600"/>
            <a:ext cx="3733800" cy="0"/>
          </a:xfrm>
          <a:prstGeom prst="line">
            <a:avLst/>
          </a:prstGeom>
          <a:noFill/>
          <a:ln w="76200" cmpd="tri">
            <a:solidFill>
              <a:srgbClr val="33CC33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2405" name="Line 5"/>
          <p:cNvSpPr>
            <a:spLocks noChangeShapeType="1"/>
          </p:cNvSpPr>
          <p:nvPr/>
        </p:nvSpPr>
        <p:spPr bwMode="auto">
          <a:xfrm>
            <a:off x="4876800" y="0"/>
            <a:ext cx="76200" cy="6858000"/>
          </a:xfrm>
          <a:prstGeom prst="line">
            <a:avLst/>
          </a:prstGeom>
          <a:noFill/>
          <a:ln w="38100" cmpd="dbl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2406" name="Text Box 6"/>
          <p:cNvSpPr txBox="1">
            <a:spLocks noChangeArrowheads="1"/>
          </p:cNvSpPr>
          <p:nvPr/>
        </p:nvSpPr>
        <p:spPr bwMode="auto">
          <a:xfrm>
            <a:off x="0" y="1524000"/>
            <a:ext cx="381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u="none">
                <a:solidFill>
                  <a:srgbClr val="0000FF"/>
                </a:solidFill>
                <a:latin typeface="Arial" charset="0"/>
              </a:rPr>
              <a:t>II. LÀM CỎ, VUN XỚI</a:t>
            </a:r>
          </a:p>
        </p:txBody>
      </p:sp>
      <p:sp>
        <p:nvSpPr>
          <p:cNvPr id="102414" name="Text Box 14"/>
          <p:cNvSpPr txBox="1">
            <a:spLocks noChangeArrowheads="1"/>
          </p:cNvSpPr>
          <p:nvPr/>
        </p:nvSpPr>
        <p:spPr bwMode="auto">
          <a:xfrm>
            <a:off x="5105400" y="304800"/>
            <a:ext cx="4038600" cy="483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u="none">
                <a:solidFill>
                  <a:srgbClr val="0000FF"/>
                </a:solidFill>
              </a:rPr>
              <a:t>Vậy mục đích chung của việc làm cỏ,vun xới là gì?</a:t>
            </a:r>
          </a:p>
          <a:p>
            <a:pPr>
              <a:spcBef>
                <a:spcPct val="50000"/>
              </a:spcBef>
            </a:pPr>
            <a:r>
              <a:rPr lang="en-US" sz="2400" b="1" u="none">
                <a:latin typeface="Arial" charset="0"/>
              </a:rPr>
              <a:t>-</a:t>
            </a:r>
            <a:r>
              <a:rPr lang="en-US" sz="2400" b="1" u="none"/>
              <a:t>Em hãy lựa chọn các nội dung sau:</a:t>
            </a:r>
          </a:p>
          <a:p>
            <a:pPr>
              <a:spcBef>
                <a:spcPct val="50000"/>
              </a:spcBef>
            </a:pPr>
            <a:r>
              <a:rPr lang="en-US" sz="2400" b="1" u="none"/>
              <a:t>-Diệt cỏ dại</a:t>
            </a:r>
          </a:p>
          <a:p>
            <a:pPr>
              <a:spcBef>
                <a:spcPct val="50000"/>
              </a:spcBef>
            </a:pPr>
            <a:r>
              <a:rPr lang="en-US" sz="2400" b="1" u="none"/>
              <a:t>-Làm cho đất tơi xốp</a:t>
            </a:r>
          </a:p>
          <a:p>
            <a:pPr>
              <a:spcBef>
                <a:spcPct val="50000"/>
              </a:spcBef>
            </a:pPr>
            <a:r>
              <a:rPr lang="en-US" sz="2400" b="1" u="none"/>
              <a:t>-Diệt sâu, bệnh hại.</a:t>
            </a:r>
          </a:p>
          <a:p>
            <a:pPr>
              <a:spcBef>
                <a:spcPct val="50000"/>
              </a:spcBef>
            </a:pPr>
            <a:r>
              <a:rPr lang="en-US" sz="2400" b="1" u="none"/>
              <a:t>-Hạn chế bốc hơi nước, bốc mặn, bốc phèn.</a:t>
            </a:r>
          </a:p>
          <a:p>
            <a:pPr>
              <a:spcBef>
                <a:spcPct val="50000"/>
              </a:spcBef>
            </a:pPr>
            <a:r>
              <a:rPr lang="en-US" sz="2400" b="1" u="none"/>
              <a:t>-Chống đổ</a:t>
            </a:r>
          </a:p>
        </p:txBody>
      </p:sp>
      <p:sp>
        <p:nvSpPr>
          <p:cNvPr id="102417" name="Rectangle 17"/>
          <p:cNvSpPr>
            <a:spLocks noChangeArrowheads="1"/>
          </p:cNvSpPr>
          <p:nvPr/>
        </p:nvSpPr>
        <p:spPr bwMode="auto">
          <a:xfrm>
            <a:off x="0" y="0"/>
            <a:ext cx="47244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 b="1" u="none">
                <a:solidFill>
                  <a:srgbClr val="FF0000"/>
                </a:solidFill>
              </a:rPr>
              <a:t>BÀI 19:CÁC BIỆN PHÁP CHĂM SÓCCÂYTRỒNG</a:t>
            </a:r>
          </a:p>
        </p:txBody>
      </p:sp>
      <p:sp>
        <p:nvSpPr>
          <p:cNvPr id="102418" name="Text Box 18"/>
          <p:cNvSpPr txBox="1">
            <a:spLocks noChangeArrowheads="1"/>
          </p:cNvSpPr>
          <p:nvPr/>
        </p:nvSpPr>
        <p:spPr bwMode="auto">
          <a:xfrm>
            <a:off x="0" y="1981200"/>
            <a:ext cx="4800600" cy="1370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u="none"/>
              <a:t>-Diệt hết cỏ mọc xen cây trồng</a:t>
            </a:r>
          </a:p>
          <a:p>
            <a:pPr>
              <a:spcBef>
                <a:spcPct val="50000"/>
              </a:spcBef>
            </a:pPr>
            <a:r>
              <a:rPr lang="en-US" sz="2400" u="none">
                <a:sym typeface="Webdings" pitchFamily="18" charset="2"/>
              </a:rPr>
              <a:t>Loại bỏ cây dại và tranh chất dinh dưỡng và ánh sáng của cây trồng.</a:t>
            </a:r>
          </a:p>
        </p:txBody>
      </p:sp>
      <p:sp>
        <p:nvSpPr>
          <p:cNvPr id="102419" name="Text Box 19"/>
          <p:cNvSpPr txBox="1">
            <a:spLocks noChangeArrowheads="1"/>
          </p:cNvSpPr>
          <p:nvPr/>
        </p:nvSpPr>
        <p:spPr bwMode="auto">
          <a:xfrm>
            <a:off x="0" y="3581400"/>
            <a:ext cx="4724400" cy="210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u="none"/>
              <a:t>-Thêm đất màu vào gốc cây, làm đất tăng thêm độ thoáng.</a:t>
            </a:r>
          </a:p>
          <a:p>
            <a:pPr>
              <a:spcBef>
                <a:spcPct val="50000"/>
              </a:spcBef>
            </a:pPr>
            <a:r>
              <a:rPr lang="en-US" sz="2400" u="none">
                <a:sym typeface="Webdings" pitchFamily="18" charset="2"/>
              </a:rPr>
              <a:t>Giữ cây đứng vững, cung cấp chất dinh dưỡng cho cây, cung cấp oxy cho cây, hạn chế bốc hơi nước.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24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024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024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024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1024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1024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024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1" dur="500"/>
                                        <p:tgtEl>
                                          <p:spTgt spid="1024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024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024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1024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1024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1024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1024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1024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1024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1024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1024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1024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1024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1024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1024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14" grpId="0" build="allAtOnce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7&quot;&gt;&lt;property id=&quot;20148&quot; value=&quot;5&quot;/&gt;&lt;property id=&quot;20300&quot; value=&quot;Slide 1&quot;/&gt;&lt;property id=&quot;20307&quot; value=&quot;297&quot;/&gt;&lt;/object&gt;&lt;object type=&quot;3&quot; unique_id=&quot;10008&quot;&gt;&lt;property id=&quot;20148&quot; value=&quot;5&quot;/&gt;&lt;property id=&quot;20300&quot; value=&quot;Slide 2 - &amp;quot;Quan sát và cho biết nội dung tranh?&amp;quot;&quot;/&gt;&lt;property id=&quot;20307&quot; value=&quot;352&quot;/&gt;&lt;/object&gt;&lt;object type=&quot;3&quot; unique_id=&quot;10009&quot;&gt;&lt;property id=&quot;20148&quot; value=&quot;5&quot;/&gt;&lt;property id=&quot;20300&quot; value=&quot;Slide 3 - &amp;quot;Bài 19: CÁC BIỆN PHÁP CHĂM SÓC CÂY TRỒNG&amp;#x0D;&amp;#x0A;&amp;quot;&quot;/&gt;&lt;property id=&quot;20307&quot; value=&quot;301&quot;/&gt;&lt;/object&gt;&lt;object type=&quot;3&quot; unique_id=&quot;10010&quot;&gt;&lt;property id=&quot;20148&quot; value=&quot;5&quot;/&gt;&lt;property id=&quot;20300&quot; value=&quot;Slide 4&quot;/&gt;&lt;property id=&quot;20307&quot; value=&quot;258&quot;/&gt;&lt;/object&gt;&lt;object type=&quot;3&quot; unique_id=&quot;10011&quot;&gt;&lt;property id=&quot;20148&quot; value=&quot;5&quot;/&gt;&lt;property id=&quot;20300&quot; value=&quot;Slide 5&quot;/&gt;&lt;property id=&quot;20307&quot; value=&quot;259&quot;/&gt;&lt;/object&gt;&lt;object type=&quot;3&quot; unique_id=&quot;10012&quot;&gt;&lt;property id=&quot;20148&quot; value=&quot;5&quot;/&gt;&lt;property id=&quot;20300&quot; value=&quot;Slide 6&quot;/&gt;&lt;property id=&quot;20307&quot; value=&quot;293&quot;/&gt;&lt;/object&gt;&lt;object type=&quot;3&quot; unique_id=&quot;10013&quot;&gt;&lt;property id=&quot;20148&quot; value=&quot;5&quot;/&gt;&lt;property id=&quot;20300&quot; value=&quot;Slide 7&quot;/&gt;&lt;property id=&quot;20307&quot; value=&quot;307&quot;/&gt;&lt;/object&gt;&lt;object type=&quot;3&quot; unique_id=&quot;10014&quot;&gt;&lt;property id=&quot;20148&quot; value=&quot;5&quot;/&gt;&lt;property id=&quot;20300&quot; value=&quot;Slide 8&quot;/&gt;&lt;property id=&quot;20307&quot; value=&quot;309&quot;/&gt;&lt;/object&gt;&lt;object type=&quot;3&quot; unique_id=&quot;10015&quot;&gt;&lt;property id=&quot;20148&quot; value=&quot;5&quot;/&gt;&lt;property id=&quot;20300&quot; value=&quot;Slide 9&quot;/&gt;&lt;property id=&quot;20307&quot; value=&quot;310&quot;/&gt;&lt;/object&gt;&lt;object type=&quot;3&quot; unique_id=&quot;10016&quot;&gt;&lt;property id=&quot;20148&quot; value=&quot;5&quot;/&gt;&lt;property id=&quot;20300&quot; value=&quot;Slide 10&quot;/&gt;&lt;property id=&quot;20307&quot; value=&quot;317&quot;/&gt;&lt;/object&gt;&lt;object type=&quot;3&quot; unique_id=&quot;10017&quot;&gt;&lt;property id=&quot;20148&quot; value=&quot;5&quot;/&gt;&lt;property id=&quot;20300&quot; value=&quot;Slide 11&quot;/&gt;&lt;property id=&quot;20307&quot; value=&quot;315&quot;/&gt;&lt;/object&gt;&lt;object type=&quot;3&quot; unique_id=&quot;10018&quot;&gt;&lt;property id=&quot;20148&quot; value=&quot;5&quot;/&gt;&lt;property id=&quot;20300&quot; value=&quot;Slide 12&quot;/&gt;&lt;property id=&quot;20307&quot; value=&quot;370&quot;/&gt;&lt;/object&gt;&lt;object type=&quot;3&quot; unique_id=&quot;10019&quot;&gt;&lt;property id=&quot;20148&quot; value=&quot;5&quot;/&gt;&lt;property id=&quot;20300&quot; value=&quot;Slide 13&quot;/&gt;&lt;property id=&quot;20307&quot; value=&quot;372&quot;/&gt;&lt;/object&gt;&lt;object type=&quot;3&quot; unique_id=&quot;10020&quot;&gt;&lt;property id=&quot;20148&quot; value=&quot;5&quot;/&gt;&lt;property id=&quot;20300&quot; value=&quot;Slide 14&quot;/&gt;&lt;property id=&quot;20307&quot; value=&quot;318&quot;/&gt;&lt;/object&gt;&lt;object type=&quot;3&quot; unique_id=&quot;10021&quot;&gt;&lt;property id=&quot;20148&quot; value=&quot;5&quot;/&gt;&lt;property id=&quot;20300&quot; value=&quot;Slide 15&quot;/&gt;&lt;property id=&quot;20307&quot; value=&quot;364&quot;/&gt;&lt;/object&gt;&lt;object type=&quot;3&quot; unique_id=&quot;10022&quot;&gt;&lt;property id=&quot;20148&quot; value=&quot;5&quot;/&gt;&lt;property id=&quot;20300&quot; value=&quot;Slide 16&quot;/&gt;&lt;property id=&quot;20307&quot; value=&quot;373&quot;/&gt;&lt;/object&gt;&lt;object type=&quot;3&quot; unique_id=&quot;10023&quot;&gt;&lt;property id=&quot;20148&quot; value=&quot;5&quot;/&gt;&lt;property id=&quot;20300&quot; value=&quot;Slide 17&quot;/&gt;&lt;property id=&quot;20307&quot; value=&quot;378&quot;/&gt;&lt;/object&gt;&lt;object type=&quot;3&quot; unique_id=&quot;10024&quot;&gt;&lt;property id=&quot;20148&quot; value=&quot;5&quot;/&gt;&lt;property id=&quot;20300&quot; value=&quot;Slide 18 - &amp;quot;                      Thông tin!!!!!&amp;quot;&quot;/&gt;&lt;property id=&quot;20307&quot; value=&quot;368&quot;/&gt;&lt;/object&gt;&lt;object type=&quot;3&quot; unique_id=&quot;10025&quot;&gt;&lt;property id=&quot;20148&quot; value=&quot;5&quot;/&gt;&lt;property id=&quot;20300&quot; value=&quot;Slide 19&quot;/&gt;&lt;property id=&quot;20307&quot; value=&quot;334&quot;/&gt;&lt;/object&gt;&lt;object type=&quot;3&quot; unique_id=&quot;10026&quot;&gt;&lt;property id=&quot;20148&quot; value=&quot;5&quot;/&gt;&lt;property id=&quot;20300&quot; value=&quot;Slide 20&quot;/&gt;&lt;property id=&quot;20307&quot; value=&quot;350&quot;/&gt;&lt;/object&gt;&lt;object type=&quot;3&quot; unique_id=&quot;10027&quot;&gt;&lt;property id=&quot;20148&quot; value=&quot;5&quot;/&gt;&lt;property id=&quot;20300&quot; value=&quot;Slide 21&quot;/&gt;&lt;property id=&quot;20307&quot; value=&quot;338&quot;/&gt;&lt;/object&gt;&lt;object type=&quot;3&quot; unique_id=&quot;10028&quot;&gt;&lt;property id=&quot;20148&quot; value=&quot;5&quot;/&gt;&lt;property id=&quot;20300&quot; value=&quot;Slide 22&quot;/&gt;&lt;property id=&quot;20307&quot; value=&quot;340&quot;/&gt;&lt;/object&gt;&lt;object type=&quot;3&quot; unique_id=&quot;10029&quot;&gt;&lt;property id=&quot;20148&quot; value=&quot;5&quot;/&gt;&lt;property id=&quot;20300&quot; value=&quot;Slide 23&quot;/&gt;&lt;property id=&quot;20307&quot; value=&quot;345&quot;/&gt;&lt;/object&gt;&lt;object type=&quot;3&quot; unique_id=&quot;10030&quot;&gt;&lt;property id=&quot;20148&quot; value=&quot;5&quot;/&gt;&lt;property id=&quot;20300&quot; value=&quot;Slide 24&quot;/&gt;&lt;property id=&quot;20307&quot; value=&quot;348&quot;/&gt;&lt;/object&gt;&lt;object type=&quot;3&quot; unique_id=&quot;10031&quot;&gt;&lt;property id=&quot;20148&quot; value=&quot;5&quot;/&gt;&lt;property id=&quot;20300&quot; value=&quot;Slide 25&quot;/&gt;&lt;property id=&quot;20307&quot; value=&quot;343&quot;/&gt;&lt;/object&gt;&lt;object type=&quot;3&quot; unique_id=&quot;10033&quot;&gt;&lt;property id=&quot;20148&quot; value=&quot;5&quot;/&gt;&lt;property id=&quot;20300&quot; value=&quot;Slide 26&quot;/&gt;&lt;property id=&quot;20307&quot; value=&quot;359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Arial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1678</TotalTime>
  <Words>1825</Words>
  <Application>Microsoft Office PowerPoint</Application>
  <PresentationFormat>On-screen Show (4:3)</PresentationFormat>
  <Paragraphs>322</Paragraphs>
  <Slides>26</Slides>
  <Notes>26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1_Default Design</vt:lpstr>
      <vt:lpstr>Slide 1</vt:lpstr>
      <vt:lpstr>Quan sát và cho biết nội dung tranh?</vt:lpstr>
      <vt:lpstr>Bài 19: CÁC BIỆN PHÁP CHĂM SÓC CÂY TRỒNG 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                      Thông tin!!!!!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AnhTuan</cp:lastModifiedBy>
  <cp:revision>152</cp:revision>
  <dcterms:created xsi:type="dcterms:W3CDTF">2009-10-22T10:31:05Z</dcterms:created>
  <dcterms:modified xsi:type="dcterms:W3CDTF">2016-01-05T10:03:38Z</dcterms:modified>
</cp:coreProperties>
</file>